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2" r:id="rId5"/>
    <p:sldMasterId id="214748371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Lato"/>
      <p:regular r:id="rId18"/>
      <p:bold r:id="rId19"/>
      <p:italic r:id="rId20"/>
      <p:boldItalic r:id="rId21"/>
    </p:embeddedFont>
    <p:embeddedFont>
      <p:font typeface="Lato Light"/>
      <p:regular r:id="rId22"/>
      <p:bold r:id="rId23"/>
      <p:italic r:id="rId24"/>
      <p:boldItalic r:id="rId25"/>
    </p:embeddedFont>
    <p:embeddedFont>
      <p:font typeface="Lato Black"/>
      <p:bold r:id="rId26"/>
      <p:boldItalic r:id="rId27"/>
    </p:embeddedFont>
    <p:embeddedFont>
      <p:font typeface="Roboto Light"/>
      <p:regular r:id="rId28"/>
      <p:bold r:id="rId29"/>
      <p:italic r:id="rId30"/>
      <p:boldItalic r:id="rId31"/>
    </p:embeddedFont>
    <p:embeddedFont>
      <p:font typeface="PT Sans"/>
      <p:regular r:id="rId32"/>
      <p:bold r:id="rId33"/>
      <p:italic r:id="rId34"/>
      <p:boldItalic r:id="rId35"/>
    </p:embeddedFont>
    <p:embeddedFont>
      <p:font typeface="Varela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987691-F107-4522-A769-7CBDAD5A5A2B}">
  <a:tblStyle styleId="{28987691-F107-4522-A769-7CBDAD5A5A2B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EF3"/>
          </a:solidFill>
        </a:fill>
      </a:tcStyle>
    </a:wholeTbl>
    <a:band1H>
      <a:tcTxStyle/>
      <a:tcStyle>
        <a:fill>
          <a:solidFill>
            <a:srgbClr val="CCDCE6"/>
          </a:solidFill>
        </a:fill>
      </a:tcStyle>
    </a:band1H>
    <a:band2H>
      <a:tcTxStyle/>
    </a:band2H>
    <a:band1V>
      <a:tcTxStyle/>
      <a:tcStyle>
        <a:fill>
          <a:solidFill>
            <a:srgbClr val="CCDCE6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3494BA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3494BA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3494BA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3494BA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Light-boldItalic.fntdata"/><Relationship Id="rId30" Type="http://schemas.openxmlformats.org/officeDocument/2006/relationships/font" Target="fonts/RobotoLight-italic.fntdata"/><Relationship Id="rId33" Type="http://schemas.openxmlformats.org/officeDocument/2006/relationships/font" Target="fonts/PTSans-bold.fntdata"/><Relationship Id="rId32" Type="http://schemas.openxmlformats.org/officeDocument/2006/relationships/font" Target="fonts/PTSans-regular.fntdata"/><Relationship Id="rId35" Type="http://schemas.openxmlformats.org/officeDocument/2006/relationships/font" Target="fonts/PTSans-boldItalic.fntdata"/><Relationship Id="rId34" Type="http://schemas.openxmlformats.org/officeDocument/2006/relationships/font" Target="fonts/PTSans-italic.fntdata"/><Relationship Id="rId36" Type="http://schemas.openxmlformats.org/officeDocument/2006/relationships/font" Target="fonts/Varela-regular.fntdata"/><Relationship Id="rId20" Type="http://schemas.openxmlformats.org/officeDocument/2006/relationships/font" Target="fonts/Lato-italic.fntdata"/><Relationship Id="rId22" Type="http://schemas.openxmlformats.org/officeDocument/2006/relationships/font" Target="fonts/LatoLight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LatoLight-italic.fntdata"/><Relationship Id="rId23" Type="http://schemas.openxmlformats.org/officeDocument/2006/relationships/font" Target="fonts/LatoLight-bold.fntdata"/><Relationship Id="rId26" Type="http://schemas.openxmlformats.org/officeDocument/2006/relationships/font" Target="fonts/LatoBlack-bold.fntdata"/><Relationship Id="rId25" Type="http://schemas.openxmlformats.org/officeDocument/2006/relationships/font" Target="fonts/LatoLight-boldItalic.fntdata"/><Relationship Id="rId28" Type="http://schemas.openxmlformats.org/officeDocument/2006/relationships/font" Target="fonts/RobotoLight-regular.fntdata"/><Relationship Id="rId27" Type="http://schemas.openxmlformats.org/officeDocument/2006/relationships/font" Target="fonts/LatoBlack-boldItalic.fntdata"/><Relationship Id="rId29" Type="http://schemas.openxmlformats.org/officeDocument/2006/relationships/font" Target="fonts/RobotoLight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b1525cdbd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b1525cdbd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9951290d0f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9951290d0f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945281ba27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945281ba27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9951290d0f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9951290d0f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9951290d0f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9951290d0f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9951290d0f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9951290d0f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9951290d0f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9951290d0f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9951290d0f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9951290d0f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9951290d0f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9951290d0f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9951290d0f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9951290d0f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37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hyperlink" Target="mailto:support@schooldata.net" TargetMode="External"/><Relationship Id="rId5" Type="http://schemas.openxmlformats.org/officeDocument/2006/relationships/image" Target="../media/image3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hyperlink" Target="mailto:support@schooldata.net" TargetMode="External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0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3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36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4.jpg"/><Relationship Id="rId3" Type="http://schemas.openxmlformats.org/officeDocument/2006/relationships/image" Target="../media/image33.png"/><Relationship Id="rId4" Type="http://schemas.openxmlformats.org/officeDocument/2006/relationships/image" Target="../media/image5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1.png"/><Relationship Id="rId3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Blank White">
  <p:cSld name="CUSTOM_6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Blank with Footer">
  <p:cSld name="CUSTOM_45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6" name="Google Shape;56;p15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57" name="Google Shape;5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Watermark Background">
  <p:cSld name="CUSTOM_5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59" name="Google Shape;59;p16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How to Chat">
  <p:cSld name="CUSTOM_46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61" name="Google Shape;61;p17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3" name="Google Shape;63;p17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64" name="Google Shape;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How to Chat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6" name="Google Shape;66;p17"/>
          <p:cNvSpPr txBox="1"/>
          <p:nvPr/>
        </p:nvSpPr>
        <p:spPr>
          <a:xfrm>
            <a:off x="701888" y="1571606"/>
            <a:ext cx="53205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GoToMeeting Toolbar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Type 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Choose who to send chat to (default is Everyone)</a:t>
            </a:r>
            <a:endParaRPr sz="1700"/>
          </a:p>
        </p:txBody>
      </p:sp>
      <p:sp>
        <p:nvSpPr>
          <p:cNvPr id="67" name="Google Shape;67;p17"/>
          <p:cNvSpPr/>
          <p:nvPr/>
        </p:nvSpPr>
        <p:spPr>
          <a:xfrm>
            <a:off x="4840750" y="3944656"/>
            <a:ext cx="17742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B40"/>
          </a:solidFill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4">
            <a:alphaModFix/>
          </a:blip>
          <a:srcRect b="0" l="19768" r="0" t="0"/>
          <a:stretch/>
        </p:blipFill>
        <p:spPr>
          <a:xfrm>
            <a:off x="4140789" y="479494"/>
            <a:ext cx="2368762" cy="938775"/>
          </a:xfrm>
          <a:prstGeom prst="rect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5430" y="401725"/>
            <a:ext cx="1854700" cy="4001800"/>
          </a:xfrm>
          <a:prstGeom prst="rect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0" name="Google Shape;70;p17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Course Registration">
  <p:cSld name="CUSTOM_47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72" name="Google Shape;72;p18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8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75" name="Google Shape;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Course Registration and Resources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701888" y="1571606"/>
            <a:ext cx="41385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Course Registration</a:t>
            </a:r>
            <a:endParaRPr sz="1700"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700"/>
              <a:t>Register for additional courses</a:t>
            </a:r>
            <a:endParaRPr sz="1700"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700"/>
              <a:t>Registered courses display as Enrolled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Course Resources</a:t>
            </a:r>
            <a:endParaRPr sz="1700"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700"/>
              <a:t>Locate presentation by clicking the course details pdf</a:t>
            </a:r>
            <a:endParaRPr sz="1700"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700"/>
              <a:t>Links listed under Course Materials</a:t>
            </a:r>
            <a:endParaRPr sz="1700"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0369" y="884306"/>
            <a:ext cx="4189333" cy="274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3667" y="3989426"/>
            <a:ext cx="2964944" cy="457961"/>
          </a:xfrm>
          <a:prstGeom prst="rect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80" name="Google Shape;80;p18"/>
          <p:cNvCxnSpPr/>
          <p:nvPr/>
        </p:nvCxnSpPr>
        <p:spPr>
          <a:xfrm>
            <a:off x="5431110" y="3304472"/>
            <a:ext cx="468300" cy="662400"/>
          </a:xfrm>
          <a:prstGeom prst="straightConnector1">
            <a:avLst/>
          </a:prstGeom>
          <a:noFill/>
          <a:ln cap="flat" cmpd="sng" w="214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8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My Courses">
  <p:cSld name="CUSTOM_48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83" name="Google Shape;83;p19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5" name="Google Shape;85;p19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9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8" name="Google Shape;88;p19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My Courses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701888" y="1571606"/>
            <a:ext cx="37134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My Records → My Courses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View Course Details pdf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Email Questions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Complete Course Evaluation</a:t>
            </a:r>
            <a:endParaRPr sz="1700"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700"/>
              <a:t>We appreciate your feedback!</a:t>
            </a:r>
            <a:endParaRPr sz="1700"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700"/>
              <a:t>Available for 10 days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Cancel Registration</a:t>
            </a:r>
            <a:endParaRPr sz="1700"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194" y="321882"/>
            <a:ext cx="4443617" cy="307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4891" y="3470531"/>
            <a:ext cx="1964063" cy="1123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9"/>
          <p:cNvCxnSpPr/>
          <p:nvPr/>
        </p:nvCxnSpPr>
        <p:spPr>
          <a:xfrm flipH="1">
            <a:off x="6929794" y="3143850"/>
            <a:ext cx="1006500" cy="968100"/>
          </a:xfrm>
          <a:prstGeom prst="straightConnector1">
            <a:avLst/>
          </a:prstGeom>
          <a:noFill/>
          <a:ln cap="flat" cmpd="sng" w="21425">
            <a:solidFill>
              <a:srgbClr val="002F4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Clock Hour Transcripts">
  <p:cSld name="CUSTOM_49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94" name="Google Shape;94;p20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20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9" name="Google Shape;99;p20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Clock Hour Transcripts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701888" y="1571606"/>
            <a:ext cx="43539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Print Clock Hour Transcript from ProDev portal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○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My Records → Reports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Transcript available 2 weeks after course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Contact </a:t>
            </a:r>
            <a:r>
              <a:rPr lang="en" sz="17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support@schooldata.net</a:t>
            </a:r>
            <a:r>
              <a:rPr lang="en" sz="1700">
                <a:latin typeface="Lato"/>
                <a:ea typeface="Lato"/>
                <a:cs typeface="Lato"/>
                <a:sym typeface="Lato"/>
              </a:rPr>
              <a:t> with questions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5">
            <a:alphaModFix/>
          </a:blip>
          <a:srcRect b="0" l="0" r="26756" t="0"/>
          <a:stretch/>
        </p:blipFill>
        <p:spPr>
          <a:xfrm>
            <a:off x="5132438" y="1164891"/>
            <a:ext cx="3541932" cy="2813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Attendance verification">
  <p:cSld name="CUSTOM_50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03" name="Google Shape;103;p21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21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8" name="Google Shape;108;p21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Attendance verification for Clock Hours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701888" y="1571606"/>
            <a:ext cx="39948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From the GoToMeeting, be sure your NAME and EMAIL address used for registration is reflected so we know you attended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On your name, click the down arrow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Click Edit Your Name and Email...</a:t>
            </a:r>
            <a:endParaRPr sz="1700"/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700"/>
              <a:t>Questions: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support@schooldata.net</a:t>
            </a:r>
            <a:endParaRPr sz="1700"/>
          </a:p>
        </p:txBody>
      </p:sp>
      <p:sp>
        <p:nvSpPr>
          <p:cNvPr id="110" name="Google Shape;110;p21"/>
          <p:cNvSpPr txBox="1"/>
          <p:nvPr/>
        </p:nvSpPr>
        <p:spPr>
          <a:xfrm>
            <a:off x="718519" y="1203094"/>
            <a:ext cx="7326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700">
                <a:latin typeface="Lato Black"/>
                <a:ea typeface="Lato Black"/>
                <a:cs typeface="Lato Black"/>
                <a:sym typeface="Lato Black"/>
              </a:rPr>
              <a:t>Before logging off the GoToMeeting, show you attended for clock hours</a:t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5">
            <a:alphaModFix/>
          </a:blip>
          <a:srcRect b="0" l="0" r="2997" t="0"/>
          <a:stretch/>
        </p:blipFill>
        <p:spPr>
          <a:xfrm>
            <a:off x="4750444" y="1803057"/>
            <a:ext cx="4154362" cy="226095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4288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Title Slide">
  <p:cSld name="CUSTOM_7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47620348-2.jpg" id="113" name="Google Shape;113;p22"/>
          <p:cNvPicPr preferRelativeResize="0"/>
          <p:nvPr/>
        </p:nvPicPr>
        <p:blipFill rotWithShape="1">
          <a:blip r:embed="rId2">
            <a:alphaModFix/>
          </a:blip>
          <a:srcRect b="0" l="1219" r="8471" t="0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/>
          <p:nvPr/>
        </p:nvSpPr>
        <p:spPr>
          <a:xfrm>
            <a:off x="0" y="384133"/>
            <a:ext cx="83511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746990" y="3841841"/>
            <a:ext cx="32589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PRESENTED BY:</a:t>
            </a:r>
            <a:endParaRPr sz="1100"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69" y="4024425"/>
            <a:ext cx="2029562" cy="23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2"/>
          <p:cNvCxnSpPr/>
          <p:nvPr/>
        </p:nvCxnSpPr>
        <p:spPr>
          <a:xfrm>
            <a:off x="788863" y="20378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8" name="Google Shape;118;p22"/>
          <p:cNvSpPr txBox="1"/>
          <p:nvPr>
            <p:ph type="title"/>
          </p:nvPr>
        </p:nvSpPr>
        <p:spPr>
          <a:xfrm>
            <a:off x="722531" y="4221276"/>
            <a:ext cx="7333500" cy="341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Lato Light"/>
              <a:buNone/>
              <a:defRPr sz="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2" type="title"/>
          </p:nvPr>
        </p:nvSpPr>
        <p:spPr>
          <a:xfrm>
            <a:off x="687431" y="1071346"/>
            <a:ext cx="7333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694652" y="1319556"/>
            <a:ext cx="6428400" cy="691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Title Slide faded">
  <p:cSld name="CUSTOM_7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47620348-2.jpg" id="122" name="Google Shape;122;p23"/>
          <p:cNvPicPr preferRelativeResize="0"/>
          <p:nvPr/>
        </p:nvPicPr>
        <p:blipFill rotWithShape="1">
          <a:blip r:embed="rId2">
            <a:alphaModFix amt="50000"/>
          </a:blip>
          <a:srcRect b="0" l="1219" r="8471" t="0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/>
          <p:nvPr/>
        </p:nvSpPr>
        <p:spPr>
          <a:xfrm>
            <a:off x="0" y="384133"/>
            <a:ext cx="83511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746990" y="3841841"/>
            <a:ext cx="32589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PRESENTED BY:</a:t>
            </a:r>
            <a:endParaRPr sz="1100"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69" y="4024425"/>
            <a:ext cx="2029562" cy="23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3"/>
          <p:cNvCxnSpPr/>
          <p:nvPr/>
        </p:nvCxnSpPr>
        <p:spPr>
          <a:xfrm>
            <a:off x="788863" y="20378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7" name="Google Shape;127;p23"/>
          <p:cNvSpPr txBox="1"/>
          <p:nvPr>
            <p:ph type="title"/>
          </p:nvPr>
        </p:nvSpPr>
        <p:spPr>
          <a:xfrm>
            <a:off x="722531" y="4221276"/>
            <a:ext cx="7333500" cy="341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Lato Light"/>
              <a:buNone/>
              <a:defRPr sz="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2" type="title"/>
          </p:nvPr>
        </p:nvSpPr>
        <p:spPr>
          <a:xfrm>
            <a:off x="687431" y="1071346"/>
            <a:ext cx="7333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694652" y="1319556"/>
            <a:ext cx="6428400" cy="691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Title Slide white">
  <p:cSld name="CUSTOM_7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47620348-2.jpg" id="131" name="Google Shape;131;p24"/>
          <p:cNvPicPr preferRelativeResize="0"/>
          <p:nvPr/>
        </p:nvPicPr>
        <p:blipFill rotWithShape="1">
          <a:blip r:embed="rId2">
            <a:alphaModFix amt="0"/>
          </a:blip>
          <a:srcRect b="0" l="1219" r="8471" t="0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/>
          <p:nvPr/>
        </p:nvSpPr>
        <p:spPr>
          <a:xfrm>
            <a:off x="0" y="384133"/>
            <a:ext cx="83511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746990" y="3841841"/>
            <a:ext cx="32589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PRESENTED BY:</a:t>
            </a:r>
            <a:endParaRPr sz="1100"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69" y="4024425"/>
            <a:ext cx="2029562" cy="23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4"/>
          <p:cNvCxnSpPr/>
          <p:nvPr/>
        </p:nvCxnSpPr>
        <p:spPr>
          <a:xfrm>
            <a:off x="788863" y="20378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6" name="Google Shape;136;p24"/>
          <p:cNvSpPr txBox="1"/>
          <p:nvPr>
            <p:ph type="title"/>
          </p:nvPr>
        </p:nvSpPr>
        <p:spPr>
          <a:xfrm>
            <a:off x="722531" y="4221276"/>
            <a:ext cx="7333500" cy="341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Lato Light"/>
              <a:buNone/>
              <a:defRPr sz="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2" type="title"/>
          </p:nvPr>
        </p:nvSpPr>
        <p:spPr>
          <a:xfrm>
            <a:off x="687431" y="1071346"/>
            <a:ext cx="7333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694652" y="1319556"/>
            <a:ext cx="6428400" cy="691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Title and Screenshot">
  <p:cSld name="CUSTOM_8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47620348-7.jpg" id="140" name="Google Shape;140;p25"/>
          <p:cNvPicPr preferRelativeResize="0"/>
          <p:nvPr/>
        </p:nvPicPr>
        <p:blipFill rotWithShape="1">
          <a:blip r:embed="rId2">
            <a:alphaModFix/>
          </a:blip>
          <a:srcRect b="8207" l="15949" r="9761" t="8215"/>
          <a:stretch/>
        </p:blipFill>
        <p:spPr>
          <a:xfrm>
            <a:off x="-1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/>
          <p:nvPr/>
        </p:nvSpPr>
        <p:spPr>
          <a:xfrm>
            <a:off x="0" y="384133"/>
            <a:ext cx="83511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266602" y="3124426"/>
            <a:ext cx="20214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ato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INSERT APPLICATION SCREENSHOT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143" name="Google Shape;143;p25"/>
          <p:cNvCxnSpPr/>
          <p:nvPr/>
        </p:nvCxnSpPr>
        <p:spPr>
          <a:xfrm>
            <a:off x="788863" y="20378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4" name="Google Shape;144;p25"/>
          <p:cNvSpPr txBox="1"/>
          <p:nvPr/>
        </p:nvSpPr>
        <p:spPr>
          <a:xfrm>
            <a:off x="746990" y="3841841"/>
            <a:ext cx="32589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PRESENTED BY:</a:t>
            </a:r>
            <a:endParaRPr sz="110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69" y="4024425"/>
            <a:ext cx="2029562" cy="23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ds-cover-template.png" id="146" name="Google Shape;14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6838" y="1762337"/>
            <a:ext cx="4471925" cy="312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>
            <p:ph type="title"/>
          </p:nvPr>
        </p:nvSpPr>
        <p:spPr>
          <a:xfrm>
            <a:off x="687431" y="1071346"/>
            <a:ext cx="7333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694652" y="1319556"/>
            <a:ext cx="6428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9" name="Google Shape;149;p25"/>
          <p:cNvSpPr txBox="1"/>
          <p:nvPr>
            <p:ph idx="2" type="title"/>
          </p:nvPr>
        </p:nvSpPr>
        <p:spPr>
          <a:xfrm>
            <a:off x="722531" y="4221276"/>
            <a:ext cx="7333500" cy="341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Lato Light"/>
              <a:buNone/>
              <a:defRPr sz="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Title and Screenshot faded">
  <p:cSld name="CUSTOM_8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47620348-7.jpg" id="151" name="Google Shape;151;p26"/>
          <p:cNvPicPr preferRelativeResize="0"/>
          <p:nvPr/>
        </p:nvPicPr>
        <p:blipFill rotWithShape="1">
          <a:blip r:embed="rId2">
            <a:alphaModFix amt="50000"/>
          </a:blip>
          <a:srcRect b="8207" l="15949" r="9761" t="8215"/>
          <a:stretch/>
        </p:blipFill>
        <p:spPr>
          <a:xfrm>
            <a:off x="-1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0" y="384133"/>
            <a:ext cx="83511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5266602" y="3124426"/>
            <a:ext cx="20214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ato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INSERT APPLICATION SCREENSHOT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154" name="Google Shape;154;p26"/>
          <p:cNvCxnSpPr/>
          <p:nvPr/>
        </p:nvCxnSpPr>
        <p:spPr>
          <a:xfrm>
            <a:off x="788863" y="20378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5" name="Google Shape;155;p26"/>
          <p:cNvSpPr txBox="1"/>
          <p:nvPr/>
        </p:nvSpPr>
        <p:spPr>
          <a:xfrm>
            <a:off x="746990" y="3841841"/>
            <a:ext cx="32589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PRESENTED BY:</a:t>
            </a:r>
            <a:endParaRPr sz="1100"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69" y="4024425"/>
            <a:ext cx="2029562" cy="23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ds-cover-template.png" id="157" name="Google Shape;15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6838" y="1762337"/>
            <a:ext cx="4471925" cy="312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>
            <p:ph type="title"/>
          </p:nvPr>
        </p:nvSpPr>
        <p:spPr>
          <a:xfrm>
            <a:off x="687431" y="1071346"/>
            <a:ext cx="7333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59" name="Google Shape;159;p26"/>
          <p:cNvSpPr txBox="1"/>
          <p:nvPr>
            <p:ph idx="1" type="subTitle"/>
          </p:nvPr>
        </p:nvSpPr>
        <p:spPr>
          <a:xfrm>
            <a:off x="694652" y="1319556"/>
            <a:ext cx="6428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0" name="Google Shape;160;p26"/>
          <p:cNvSpPr txBox="1"/>
          <p:nvPr>
            <p:ph idx="2" type="title"/>
          </p:nvPr>
        </p:nvSpPr>
        <p:spPr>
          <a:xfrm>
            <a:off x="722531" y="4221276"/>
            <a:ext cx="7333500" cy="341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Lato Light"/>
              <a:buNone/>
              <a:defRPr sz="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Title and Screenshot white">
  <p:cSld name="CUSTOM_8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47620348-7.jpg" id="162" name="Google Shape;162;p27"/>
          <p:cNvPicPr preferRelativeResize="0"/>
          <p:nvPr/>
        </p:nvPicPr>
        <p:blipFill rotWithShape="1">
          <a:blip r:embed="rId2">
            <a:alphaModFix amt="0"/>
          </a:blip>
          <a:srcRect b="8207" l="15949" r="9761" t="8215"/>
          <a:stretch/>
        </p:blipFill>
        <p:spPr>
          <a:xfrm>
            <a:off x="-1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/>
          <p:nvPr/>
        </p:nvSpPr>
        <p:spPr>
          <a:xfrm>
            <a:off x="0" y="384133"/>
            <a:ext cx="83511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5266602" y="3124426"/>
            <a:ext cx="20214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ato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INSERT APPLICATION SCREENSHOT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165" name="Google Shape;165;p27"/>
          <p:cNvCxnSpPr/>
          <p:nvPr/>
        </p:nvCxnSpPr>
        <p:spPr>
          <a:xfrm>
            <a:off x="788863" y="20378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6" name="Google Shape;166;p27"/>
          <p:cNvSpPr txBox="1"/>
          <p:nvPr/>
        </p:nvSpPr>
        <p:spPr>
          <a:xfrm>
            <a:off x="746990" y="3841841"/>
            <a:ext cx="32589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PRESENTED BY:</a:t>
            </a:r>
            <a:endParaRPr sz="1100"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69" y="4024425"/>
            <a:ext cx="2029562" cy="23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ds-cover-template.png" id="168" name="Google Shape;16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6838" y="1762337"/>
            <a:ext cx="4471925" cy="312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type="title"/>
          </p:nvPr>
        </p:nvSpPr>
        <p:spPr>
          <a:xfrm>
            <a:off x="687431" y="1071346"/>
            <a:ext cx="73335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0" name="Google Shape;170;p27"/>
          <p:cNvSpPr txBox="1"/>
          <p:nvPr>
            <p:ph idx="1" type="subTitle"/>
          </p:nvPr>
        </p:nvSpPr>
        <p:spPr>
          <a:xfrm>
            <a:off x="694652" y="1319556"/>
            <a:ext cx="6428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1" name="Google Shape;171;p27"/>
          <p:cNvSpPr txBox="1"/>
          <p:nvPr>
            <p:ph idx="2" type="title"/>
          </p:nvPr>
        </p:nvSpPr>
        <p:spPr>
          <a:xfrm>
            <a:off x="722531" y="4221276"/>
            <a:ext cx="7333500" cy="341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Lato Light"/>
              <a:buNone/>
              <a:defRPr sz="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Content Left Side">
  <p:cSld name="CUSTOM_9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73" name="Google Shape;173;p28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068777864.jpg" id="174" name="Google Shape;174;p28"/>
          <p:cNvPicPr preferRelativeResize="0"/>
          <p:nvPr/>
        </p:nvPicPr>
        <p:blipFill rotWithShape="1">
          <a:blip r:embed="rId3">
            <a:alphaModFix/>
          </a:blip>
          <a:srcRect b="0" l="27929" r="16032" t="0"/>
          <a:stretch/>
        </p:blipFill>
        <p:spPr>
          <a:xfrm>
            <a:off x="5623080" y="0"/>
            <a:ext cx="3519697" cy="419293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/>
          <p:nvPr/>
        </p:nvSpPr>
        <p:spPr>
          <a:xfrm>
            <a:off x="6379097" y="3080273"/>
            <a:ext cx="2764800" cy="798900"/>
          </a:xfrm>
          <a:prstGeom prst="rect">
            <a:avLst/>
          </a:prstGeom>
          <a:solidFill>
            <a:srgbClr val="F0B926">
              <a:alpha val="7961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76" name="Google Shape;176;p28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7" name="Google Shape;177;p28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701888" y="1571606"/>
            <a:ext cx="49047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2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3" type="subTitle"/>
          </p:nvPr>
        </p:nvSpPr>
        <p:spPr>
          <a:xfrm>
            <a:off x="6630413" y="3212040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1" name="Google Shape;181;p28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2" name="Google Shape;182;p28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Content Right Side">
  <p:cSld name="CUSTOM_10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85" name="Google Shape;185;p29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9"/>
          <p:cNvGrpSpPr/>
          <p:nvPr/>
        </p:nvGrpSpPr>
        <p:grpSpPr>
          <a:xfrm>
            <a:off x="3330" y="0"/>
            <a:ext cx="3520816" cy="4192929"/>
            <a:chOff x="0" y="0"/>
            <a:chExt cx="4694421" cy="5590573"/>
          </a:xfrm>
        </p:grpSpPr>
        <p:pic>
          <p:nvPicPr>
            <p:cNvPr descr="iStock-1068777864.jpg" id="187" name="Google Shape;187;p29"/>
            <p:cNvPicPr preferRelativeResize="0"/>
            <p:nvPr/>
          </p:nvPicPr>
          <p:blipFill rotWithShape="1">
            <a:blip r:embed="rId3">
              <a:alphaModFix/>
            </a:blip>
            <a:srcRect b="0" l="27929" r="16032" t="0"/>
            <a:stretch/>
          </p:blipFill>
          <p:spPr>
            <a:xfrm>
              <a:off x="0" y="0"/>
              <a:ext cx="4692931" cy="5590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9"/>
            <p:cNvSpPr/>
            <p:nvPr/>
          </p:nvSpPr>
          <p:spPr>
            <a:xfrm>
              <a:off x="1008021" y="4107031"/>
              <a:ext cx="3686400" cy="1065000"/>
            </a:xfrm>
            <a:prstGeom prst="rect">
              <a:avLst/>
            </a:prstGeom>
            <a:solidFill>
              <a:srgbClr val="F0B926">
                <a:alpha val="7961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Varela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endParaRPr>
            </a:p>
          </p:txBody>
        </p:sp>
      </p:grpSp>
      <p:cxnSp>
        <p:nvCxnSpPr>
          <p:cNvPr id="189" name="Google Shape;189;p29"/>
          <p:cNvCxnSpPr/>
          <p:nvPr/>
        </p:nvCxnSpPr>
        <p:spPr>
          <a:xfrm>
            <a:off x="4132137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29"/>
          <p:cNvSpPr txBox="1"/>
          <p:nvPr>
            <p:ph idx="1" type="subTitle"/>
          </p:nvPr>
        </p:nvSpPr>
        <p:spPr>
          <a:xfrm>
            <a:off x="1010578" y="3203829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1" name="Google Shape;191;p29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9"/>
          <p:cNvCxnSpPr/>
          <p:nvPr/>
        </p:nvCxnSpPr>
        <p:spPr>
          <a:xfrm>
            <a:off x="4182144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5" name="Google Shape;195;p29"/>
          <p:cNvSpPr txBox="1"/>
          <p:nvPr>
            <p:ph type="title"/>
          </p:nvPr>
        </p:nvSpPr>
        <p:spPr>
          <a:xfrm>
            <a:off x="4085569" y="440065"/>
            <a:ext cx="7326600" cy="440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6" name="Google Shape;196;p29"/>
          <p:cNvSpPr txBox="1"/>
          <p:nvPr>
            <p:ph idx="2" type="body"/>
          </p:nvPr>
        </p:nvSpPr>
        <p:spPr>
          <a:xfrm>
            <a:off x="4095169" y="1571606"/>
            <a:ext cx="4904700" cy="3089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7" name="Google Shape;197;p29"/>
          <p:cNvSpPr txBox="1"/>
          <p:nvPr>
            <p:ph idx="3" type="subTitle"/>
          </p:nvPr>
        </p:nvSpPr>
        <p:spPr>
          <a:xfrm>
            <a:off x="4111800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Content With Background">
  <p:cSld name="CUSTOM_4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99" name="Google Shape;199;p30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0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1" name="Google Shape;201;p30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701888" y="1571606"/>
            <a:ext cx="78510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2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2 Column Content">
  <p:cSld name="CUSTOM_40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08" name="Google Shape;208;p31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1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0" name="Google Shape;210;p31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701888" y="1571606"/>
            <a:ext cx="39336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2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31"/>
          <p:cNvSpPr txBox="1"/>
          <p:nvPr>
            <p:ph idx="3" type="body"/>
          </p:nvPr>
        </p:nvSpPr>
        <p:spPr>
          <a:xfrm>
            <a:off x="4773825" y="1571606"/>
            <a:ext cx="39702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7" name="Google Shape;217;p31"/>
          <p:cNvSpPr txBox="1"/>
          <p:nvPr>
            <p:ph idx="4" type="subTitle"/>
          </p:nvPr>
        </p:nvSpPr>
        <p:spPr>
          <a:xfrm>
            <a:off x="4790456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Bullet List Content">
  <p:cSld name="CUSTOM_13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19" name="Google Shape;219;p3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218988058.jpg" id="220" name="Google Shape;220;p32"/>
          <p:cNvPicPr preferRelativeResize="0"/>
          <p:nvPr/>
        </p:nvPicPr>
        <p:blipFill rotWithShape="1">
          <a:blip r:embed="rId3">
            <a:alphaModFix/>
          </a:blip>
          <a:srcRect b="0" l="11310" r="32727" t="0"/>
          <a:stretch/>
        </p:blipFill>
        <p:spPr>
          <a:xfrm>
            <a:off x="3331" y="0"/>
            <a:ext cx="3519698" cy="4192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32"/>
          <p:cNvCxnSpPr/>
          <p:nvPr/>
        </p:nvCxnSpPr>
        <p:spPr>
          <a:xfrm>
            <a:off x="412261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2" name="Google Shape;222;p32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>
            <p:ph type="title"/>
          </p:nvPr>
        </p:nvSpPr>
        <p:spPr>
          <a:xfrm>
            <a:off x="40069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4016588" y="1571606"/>
            <a:ext cx="51276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7" name="Google Shape;227;p32"/>
          <p:cNvSpPr txBox="1"/>
          <p:nvPr>
            <p:ph idx="2" type="subTitle"/>
          </p:nvPr>
        </p:nvSpPr>
        <p:spPr>
          <a:xfrm>
            <a:off x="4033219" y="1260244"/>
            <a:ext cx="4904700" cy="371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Bullet List Content 1 (no image)">
  <p:cSld name="CUSTOM_13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29" name="Google Shape;229;p3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33"/>
          <p:cNvCxnSpPr/>
          <p:nvPr/>
        </p:nvCxnSpPr>
        <p:spPr>
          <a:xfrm>
            <a:off x="412261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31" name="Google Shape;231;p33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>
            <p:ph type="title"/>
          </p:nvPr>
        </p:nvSpPr>
        <p:spPr>
          <a:xfrm>
            <a:off x="40069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5" name="Google Shape;235;p33"/>
          <p:cNvSpPr txBox="1"/>
          <p:nvPr>
            <p:ph idx="1" type="body"/>
          </p:nvPr>
        </p:nvSpPr>
        <p:spPr>
          <a:xfrm>
            <a:off x="4016588" y="1571606"/>
            <a:ext cx="51276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6" name="Google Shape;236;p33"/>
          <p:cNvSpPr txBox="1"/>
          <p:nvPr>
            <p:ph idx="2" type="subTitle"/>
          </p:nvPr>
        </p:nvSpPr>
        <p:spPr>
          <a:xfrm>
            <a:off x="4033219" y="1260244"/>
            <a:ext cx="4904700" cy="371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Screen Shots">
  <p:cSld name="CUSTOM_42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38" name="Google Shape;238;p34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34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0" name="Google Shape;240;p34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4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4" name="Google Shape;244;p34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34"/>
          <p:cNvSpPr txBox="1"/>
          <p:nvPr>
            <p:ph idx="1" type="body"/>
          </p:nvPr>
        </p:nvSpPr>
        <p:spPr>
          <a:xfrm>
            <a:off x="701888" y="1571606"/>
            <a:ext cx="78111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6" name="Google Shape;246;p34"/>
          <p:cNvSpPr txBox="1"/>
          <p:nvPr>
            <p:ph idx="2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Nothing But Copy">
  <p:cSld name="CUSTOM_15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Google Shape;248;p35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9" name="Google Shape;249;p35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51" name="Google Shape;25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3" name="Google Shape;253;p35"/>
          <p:cNvSpPr txBox="1"/>
          <p:nvPr>
            <p:ph idx="1" type="body"/>
          </p:nvPr>
        </p:nvSpPr>
        <p:spPr>
          <a:xfrm>
            <a:off x="701888" y="1571606"/>
            <a:ext cx="78510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4" name="Google Shape;254;p35"/>
          <p:cNvSpPr txBox="1"/>
          <p:nvPr>
            <p:ph idx="2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Nothing But Copy watermark">
  <p:cSld name="CUSTOM_15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56" name="Google Shape;256;p36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58" name="Google Shape;258;p36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60" name="Google Shape;2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6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701888" y="1571606"/>
            <a:ext cx="78510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3" name="Google Shape;263;p36"/>
          <p:cNvSpPr txBox="1"/>
          <p:nvPr>
            <p:ph idx="2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Blank With Footer">
  <p:cSld name="CUSTOM_16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6" name="Google Shape;266;p37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67" name="Google Shape;26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Background With Footer">
  <p:cSld name="CUSTOM_17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69" name="Google Shape;269;p38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71" name="Google Shape;271;p38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Testimonial">
  <p:cSld name="CUSTOM_18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Google Shape;274;p39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75" name="Google Shape;275;p39"/>
          <p:cNvSpPr/>
          <p:nvPr/>
        </p:nvSpPr>
        <p:spPr>
          <a:xfrm>
            <a:off x="4991245" y="0"/>
            <a:ext cx="4152000" cy="4192800"/>
          </a:xfrm>
          <a:prstGeom prst="rect">
            <a:avLst/>
          </a:prstGeom>
          <a:solidFill>
            <a:srgbClr val="F0B82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7517175" y="-266606"/>
            <a:ext cx="14208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0"/>
              <a:buFont typeface="Times"/>
              <a:buNone/>
            </a:pPr>
            <a:r>
              <a:rPr b="0" i="0" lang="en" sz="22500" u="none" cap="none" strike="noStrike">
                <a:solidFill>
                  <a:srgbClr val="FAC63B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endParaRPr sz="1100">
              <a:solidFill>
                <a:srgbClr val="FAC63B"/>
              </a:solidFill>
            </a:endParaRPr>
          </a:p>
        </p:txBody>
      </p:sp>
      <p:sp>
        <p:nvSpPr>
          <p:cNvPr id="277" name="Google Shape;277;p39"/>
          <p:cNvSpPr txBox="1"/>
          <p:nvPr>
            <p:ph idx="1" type="body"/>
          </p:nvPr>
        </p:nvSpPr>
        <p:spPr>
          <a:xfrm>
            <a:off x="5591663" y="884400"/>
            <a:ext cx="3198300" cy="19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8" name="Google Shape;278;p39"/>
          <p:cNvSpPr txBox="1"/>
          <p:nvPr>
            <p:ph idx="2" type="body"/>
          </p:nvPr>
        </p:nvSpPr>
        <p:spPr>
          <a:xfrm>
            <a:off x="7077563" y="2854835"/>
            <a:ext cx="18606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●"/>
              <a:defRPr i="1" sz="8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○"/>
              <a:defRPr i="1" sz="8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■"/>
              <a:defRPr i="1" sz="8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●"/>
              <a:defRPr i="1" sz="8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○"/>
              <a:defRPr i="1" sz="8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■"/>
              <a:defRPr i="1" sz="8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●"/>
              <a:defRPr i="1" sz="8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○"/>
              <a:defRPr i="1" sz="8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■"/>
              <a:defRPr i="1" sz="80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39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80" name="Google Shape;280;p39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81" name="Google Shape;28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9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3" name="Google Shape;283;p39"/>
          <p:cNvSpPr txBox="1"/>
          <p:nvPr>
            <p:ph type="title"/>
          </p:nvPr>
        </p:nvSpPr>
        <p:spPr>
          <a:xfrm>
            <a:off x="692288" y="440063"/>
            <a:ext cx="4299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Google Shape;284;p39"/>
          <p:cNvSpPr txBox="1"/>
          <p:nvPr>
            <p:ph idx="3" type="body"/>
          </p:nvPr>
        </p:nvSpPr>
        <p:spPr>
          <a:xfrm>
            <a:off x="701888" y="1571606"/>
            <a:ext cx="42990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5" name="Google Shape;285;p39"/>
          <p:cNvSpPr txBox="1"/>
          <p:nvPr>
            <p:ph idx="4" type="subTitle"/>
          </p:nvPr>
        </p:nvSpPr>
        <p:spPr>
          <a:xfrm>
            <a:off x="718519" y="1260244"/>
            <a:ext cx="4272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Light Content">
  <p:cSld name="CUSTOM_43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40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Stock-670415178.jpg" id="288" name="Google Shape;288;p40"/>
          <p:cNvPicPr preferRelativeResize="0"/>
          <p:nvPr/>
        </p:nvPicPr>
        <p:blipFill rotWithShape="1">
          <a:blip r:embed="rId2">
            <a:alphaModFix/>
          </a:blip>
          <a:srcRect b="35627" l="0" r="0" t="18513"/>
          <a:stretch/>
        </p:blipFill>
        <p:spPr>
          <a:xfrm>
            <a:off x="-2169" y="1421794"/>
            <a:ext cx="9148286" cy="28578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40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90" name="Google Shape;290;p40"/>
          <p:cNvSpPr txBox="1"/>
          <p:nvPr>
            <p:ph type="title"/>
          </p:nvPr>
        </p:nvSpPr>
        <p:spPr>
          <a:xfrm>
            <a:off x="692288" y="440063"/>
            <a:ext cx="4299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40"/>
          <p:cNvSpPr txBox="1"/>
          <p:nvPr>
            <p:ph idx="1" type="body"/>
          </p:nvPr>
        </p:nvSpPr>
        <p:spPr>
          <a:xfrm>
            <a:off x="4352344" y="321450"/>
            <a:ext cx="42990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2" name="Google Shape;292;p40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94" name="Google Shape;2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 3 General Ideas">
  <p:cSld name="CUSTOM_20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" name="Google Shape;296;p41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97" name="Google Shape;297;p41"/>
          <p:cNvSpPr txBox="1"/>
          <p:nvPr>
            <p:ph type="title"/>
          </p:nvPr>
        </p:nvSpPr>
        <p:spPr>
          <a:xfrm>
            <a:off x="702462" y="595661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8" name="Google Shape;298;p41"/>
          <p:cNvSpPr txBox="1"/>
          <p:nvPr>
            <p:ph idx="1" type="body"/>
          </p:nvPr>
        </p:nvSpPr>
        <p:spPr>
          <a:xfrm>
            <a:off x="711994" y="1159050"/>
            <a:ext cx="77058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9" name="Google Shape;299;p41"/>
          <p:cNvSpPr txBox="1"/>
          <p:nvPr>
            <p:ph idx="2" type="body"/>
          </p:nvPr>
        </p:nvSpPr>
        <p:spPr>
          <a:xfrm>
            <a:off x="733256" y="3509119"/>
            <a:ext cx="18933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0" name="Google Shape;300;p41"/>
          <p:cNvSpPr txBox="1"/>
          <p:nvPr>
            <p:ph idx="3" type="body"/>
          </p:nvPr>
        </p:nvSpPr>
        <p:spPr>
          <a:xfrm>
            <a:off x="3444319" y="3509119"/>
            <a:ext cx="1893300" cy="1010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/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/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/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/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/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/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/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/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/>
            </a:lvl9pPr>
          </a:lstStyle>
          <a:p/>
        </p:txBody>
      </p:sp>
      <p:sp>
        <p:nvSpPr>
          <p:cNvPr id="301" name="Google Shape;301;p41"/>
          <p:cNvSpPr txBox="1"/>
          <p:nvPr>
            <p:ph idx="4" type="body"/>
          </p:nvPr>
        </p:nvSpPr>
        <p:spPr>
          <a:xfrm>
            <a:off x="6102038" y="3509119"/>
            <a:ext cx="19314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2" name="Google Shape;302;p41"/>
          <p:cNvSpPr txBox="1"/>
          <p:nvPr>
            <p:ph idx="5" type="subTitle"/>
          </p:nvPr>
        </p:nvSpPr>
        <p:spPr>
          <a:xfrm>
            <a:off x="708108" y="3407824"/>
            <a:ext cx="1861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  <a:def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3" name="Google Shape;303;p41"/>
          <p:cNvSpPr txBox="1"/>
          <p:nvPr>
            <p:ph idx="6" type="subTitle"/>
          </p:nvPr>
        </p:nvSpPr>
        <p:spPr>
          <a:xfrm>
            <a:off x="3440365" y="3407824"/>
            <a:ext cx="1861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  <a:def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4" name="Google Shape;304;p41"/>
          <p:cNvSpPr txBox="1"/>
          <p:nvPr>
            <p:ph idx="7" type="subTitle"/>
          </p:nvPr>
        </p:nvSpPr>
        <p:spPr>
          <a:xfrm>
            <a:off x="6105138" y="3407824"/>
            <a:ext cx="18933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Lato"/>
              <a:buNone/>
              <a:def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5" name="Google Shape;305;p41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06" name="Google Shape;306;p41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307" name="Google Shape;30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 3 General Ideas With Images">
  <p:cSld name="CUSTOM_2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044468852.jpg" id="309" name="Google Shape;309;p42"/>
          <p:cNvPicPr preferRelativeResize="0"/>
          <p:nvPr/>
        </p:nvPicPr>
        <p:blipFill rotWithShape="1">
          <a:blip r:embed="rId2">
            <a:alphaModFix/>
          </a:blip>
          <a:srcRect b="0" l="9427" r="18661" t="0"/>
          <a:stretch/>
        </p:blipFill>
        <p:spPr>
          <a:xfrm>
            <a:off x="3418284" y="2305050"/>
            <a:ext cx="1725216" cy="1601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937862316.jpg" id="310" name="Google Shape;310;p42"/>
          <p:cNvPicPr preferRelativeResize="0"/>
          <p:nvPr/>
        </p:nvPicPr>
        <p:blipFill rotWithShape="1">
          <a:blip r:embed="rId3">
            <a:alphaModFix/>
          </a:blip>
          <a:srcRect b="0" l="14044" r="14044" t="0"/>
          <a:stretch/>
        </p:blipFill>
        <p:spPr>
          <a:xfrm>
            <a:off x="6943724" y="2306240"/>
            <a:ext cx="1725217" cy="1601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584204016.jpg" id="311" name="Google Shape;311;p42"/>
          <p:cNvPicPr preferRelativeResize="0"/>
          <p:nvPr/>
        </p:nvPicPr>
        <p:blipFill rotWithShape="1">
          <a:blip r:embed="rId4">
            <a:alphaModFix/>
          </a:blip>
          <a:srcRect b="13170" l="22067" r="24999" t="13170"/>
          <a:stretch/>
        </p:blipFill>
        <p:spPr>
          <a:xfrm>
            <a:off x="5181600" y="666750"/>
            <a:ext cx="1724026" cy="160139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2"/>
          <p:cNvSpPr/>
          <p:nvPr/>
        </p:nvSpPr>
        <p:spPr>
          <a:xfrm>
            <a:off x="5181142" y="2304638"/>
            <a:ext cx="1724100" cy="1600200"/>
          </a:xfrm>
          <a:prstGeom prst="rect">
            <a:avLst/>
          </a:prstGeom>
          <a:solidFill>
            <a:srgbClr val="F0B828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2"/>
          <p:cNvSpPr/>
          <p:nvPr/>
        </p:nvSpPr>
        <p:spPr>
          <a:xfrm>
            <a:off x="6943830" y="666862"/>
            <a:ext cx="1724100" cy="1600200"/>
          </a:xfrm>
          <a:prstGeom prst="rect">
            <a:avLst/>
          </a:prstGeom>
          <a:solidFill>
            <a:srgbClr val="F0B828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2"/>
          <p:cNvSpPr/>
          <p:nvPr/>
        </p:nvSpPr>
        <p:spPr>
          <a:xfrm>
            <a:off x="3418456" y="665321"/>
            <a:ext cx="1724100" cy="1600200"/>
          </a:xfrm>
          <a:prstGeom prst="rect">
            <a:avLst/>
          </a:prstGeom>
          <a:solidFill>
            <a:srgbClr val="F0B828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" id="315" name="Google Shape;315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4889" y="1049863"/>
            <a:ext cx="399157" cy="399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42"/>
          <p:cNvCxnSpPr/>
          <p:nvPr/>
        </p:nvCxnSpPr>
        <p:spPr>
          <a:xfrm>
            <a:off x="50311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17" name="Google Shape;317;p42"/>
          <p:cNvSpPr/>
          <p:nvPr/>
        </p:nvSpPr>
        <p:spPr>
          <a:xfrm>
            <a:off x="3980625" y="1122373"/>
            <a:ext cx="605394" cy="339104"/>
          </a:xfrm>
          <a:custGeom>
            <a:rect b="b" l="l" r="r" t="t"/>
            <a:pathLst>
              <a:path extrusionOk="0" h="21599" w="2160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323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4134889" y="1203876"/>
            <a:ext cx="316656" cy="17334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323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5875795" y="2777234"/>
            <a:ext cx="334746" cy="287658"/>
          </a:xfrm>
          <a:custGeom>
            <a:rect b="b" l="l" r="r" t="t"/>
            <a:pathLst>
              <a:path extrusionOk="0" h="21600" w="2160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60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60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60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323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2"/>
          <p:cNvSpPr txBox="1"/>
          <p:nvPr>
            <p:ph type="title"/>
          </p:nvPr>
        </p:nvSpPr>
        <p:spPr>
          <a:xfrm>
            <a:off x="381380" y="58859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1" name="Google Shape;321;p42"/>
          <p:cNvSpPr txBox="1"/>
          <p:nvPr>
            <p:ph idx="2" type="title"/>
          </p:nvPr>
        </p:nvSpPr>
        <p:spPr>
          <a:xfrm>
            <a:off x="3436144" y="1500188"/>
            <a:ext cx="1678800" cy="222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2" name="Google Shape;322;p42"/>
          <p:cNvSpPr txBox="1"/>
          <p:nvPr>
            <p:ph idx="1" type="subTitle"/>
          </p:nvPr>
        </p:nvSpPr>
        <p:spPr>
          <a:xfrm>
            <a:off x="3464719" y="1664494"/>
            <a:ext cx="1650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3" name="Google Shape;323;p42"/>
          <p:cNvSpPr txBox="1"/>
          <p:nvPr>
            <p:ph idx="3" type="title"/>
          </p:nvPr>
        </p:nvSpPr>
        <p:spPr>
          <a:xfrm>
            <a:off x="5214047" y="3079200"/>
            <a:ext cx="16788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4" name="Google Shape;324;p42"/>
          <p:cNvSpPr txBox="1"/>
          <p:nvPr>
            <p:ph idx="4" type="subTitle"/>
          </p:nvPr>
        </p:nvSpPr>
        <p:spPr>
          <a:xfrm>
            <a:off x="5231906" y="3236363"/>
            <a:ext cx="1650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5" name="Google Shape;325;p42"/>
          <p:cNvSpPr txBox="1"/>
          <p:nvPr>
            <p:ph idx="5" type="title"/>
          </p:nvPr>
        </p:nvSpPr>
        <p:spPr>
          <a:xfrm>
            <a:off x="6959775" y="1490044"/>
            <a:ext cx="16788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6" name="Google Shape;326;p42"/>
          <p:cNvSpPr txBox="1"/>
          <p:nvPr>
            <p:ph idx="6" type="subTitle"/>
          </p:nvPr>
        </p:nvSpPr>
        <p:spPr>
          <a:xfrm>
            <a:off x="6981206" y="1632919"/>
            <a:ext cx="1650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7" name="Google Shape;327;p42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329" name="Google Shape;32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 Title Card 1">
  <p:cSld name="CUSTOM_26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666985952.jpg" id="331" name="Google Shape;331;p43"/>
          <p:cNvPicPr preferRelativeResize="0"/>
          <p:nvPr/>
        </p:nvPicPr>
        <p:blipFill rotWithShape="1">
          <a:blip r:embed="rId2">
            <a:alphaModFix/>
          </a:blip>
          <a:srcRect b="0" l="9290" r="9282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3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33" name="Google Shape;333;p43"/>
          <p:cNvCxnSpPr/>
          <p:nvPr/>
        </p:nvCxnSpPr>
        <p:spPr>
          <a:xfrm>
            <a:off x="4227388" y="28760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34" name="Google Shape;334;p43"/>
          <p:cNvSpPr txBox="1"/>
          <p:nvPr>
            <p:ph type="title"/>
          </p:nvPr>
        </p:nvSpPr>
        <p:spPr>
          <a:xfrm>
            <a:off x="0" y="2193965"/>
            <a:ext cx="91440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 Section Card 1">
  <p:cSld name="CUSTOM_26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666985952.jpg" id="336" name="Google Shape;336;p44"/>
          <p:cNvPicPr preferRelativeResize="0"/>
          <p:nvPr/>
        </p:nvPicPr>
        <p:blipFill rotWithShape="1">
          <a:blip r:embed="rId2">
            <a:alphaModFix/>
          </a:blip>
          <a:srcRect b="0" l="9290" r="9282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4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38" name="Google Shape;338;p44"/>
          <p:cNvCxnSpPr/>
          <p:nvPr/>
        </p:nvCxnSpPr>
        <p:spPr>
          <a:xfrm>
            <a:off x="4227388" y="18473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39" name="Google Shape;339;p44"/>
          <p:cNvSpPr txBox="1"/>
          <p:nvPr>
            <p:ph type="title"/>
          </p:nvPr>
        </p:nvSpPr>
        <p:spPr>
          <a:xfrm>
            <a:off x="0" y="1165265"/>
            <a:ext cx="91440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40" name="Google Shape;340;p44"/>
          <p:cNvSpPr txBox="1"/>
          <p:nvPr>
            <p:ph idx="1" type="body"/>
          </p:nvPr>
        </p:nvSpPr>
        <p:spPr>
          <a:xfrm>
            <a:off x="1690631" y="1940475"/>
            <a:ext cx="5809200" cy="27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●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○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■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●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○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■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●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○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■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 Title Card 2">
  <p:cSld name="CUSTOM_38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oung-female-teacher-or-a-student-writing-math-formula-on-blackboard-in-classroom.-1090933852_4310x1437.jpg" id="342" name="Google Shape;342;p45"/>
          <p:cNvPicPr preferRelativeResize="0"/>
          <p:nvPr/>
        </p:nvPicPr>
        <p:blipFill rotWithShape="1">
          <a:blip r:embed="rId2">
            <a:alphaModFix/>
          </a:blip>
          <a:srcRect b="0" l="4783" r="4792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5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44" name="Google Shape;344;p45"/>
          <p:cNvCxnSpPr/>
          <p:nvPr/>
        </p:nvCxnSpPr>
        <p:spPr>
          <a:xfrm>
            <a:off x="4227388" y="28760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45" name="Google Shape;345;p45"/>
          <p:cNvSpPr txBox="1"/>
          <p:nvPr>
            <p:ph type="title"/>
          </p:nvPr>
        </p:nvSpPr>
        <p:spPr>
          <a:xfrm>
            <a:off x="0" y="2193965"/>
            <a:ext cx="91440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 Section Card 2">
  <p:cSld name="CUSTOM_38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oung-female-teacher-or-a-student-writing-math-formula-on-blackboard-in-classroom.-1090933852_4310x1437.jpg" id="347" name="Google Shape;347;p46"/>
          <p:cNvPicPr preferRelativeResize="0"/>
          <p:nvPr/>
        </p:nvPicPr>
        <p:blipFill rotWithShape="1">
          <a:blip r:embed="rId2">
            <a:alphaModFix/>
          </a:blip>
          <a:srcRect b="0" l="4783" r="4792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6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49" name="Google Shape;349;p46"/>
          <p:cNvCxnSpPr/>
          <p:nvPr/>
        </p:nvCxnSpPr>
        <p:spPr>
          <a:xfrm>
            <a:off x="4227388" y="18473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0" name="Google Shape;350;p46"/>
          <p:cNvSpPr txBox="1"/>
          <p:nvPr>
            <p:ph type="title"/>
          </p:nvPr>
        </p:nvSpPr>
        <p:spPr>
          <a:xfrm>
            <a:off x="0" y="1165265"/>
            <a:ext cx="91440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51" name="Google Shape;351;p46"/>
          <p:cNvSpPr txBox="1"/>
          <p:nvPr>
            <p:ph idx="1" type="body"/>
          </p:nvPr>
        </p:nvSpPr>
        <p:spPr>
          <a:xfrm>
            <a:off x="1690631" y="1940475"/>
            <a:ext cx="5809200" cy="27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●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○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■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●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○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■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●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○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■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 Title Card 3">
  <p:cSld name="CUSTOM_37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-graduates-wear-black-suits-on-graduation-day-at-university.-1067864768_4961x3312.jpg" id="353" name="Google Shape;353;p47"/>
          <p:cNvPicPr preferRelativeResize="0"/>
          <p:nvPr/>
        </p:nvPicPr>
        <p:blipFill rotWithShape="1">
          <a:blip r:embed="rId2">
            <a:alphaModFix/>
          </a:blip>
          <a:srcRect b="7870" l="0" r="0" t="7862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7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55" name="Google Shape;355;p47"/>
          <p:cNvCxnSpPr/>
          <p:nvPr/>
        </p:nvCxnSpPr>
        <p:spPr>
          <a:xfrm>
            <a:off x="4227388" y="28760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6" name="Google Shape;356;p47"/>
          <p:cNvSpPr txBox="1"/>
          <p:nvPr>
            <p:ph type="title"/>
          </p:nvPr>
        </p:nvSpPr>
        <p:spPr>
          <a:xfrm>
            <a:off x="0" y="2186281"/>
            <a:ext cx="91440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 Section Card 3 ">
  <p:cSld name="CUSTOM_37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-graduates-wear-black-suits-on-graduation-day-at-university.-1067864768_4961x3312.jpg" id="358" name="Google Shape;358;p48"/>
          <p:cNvPicPr preferRelativeResize="0"/>
          <p:nvPr/>
        </p:nvPicPr>
        <p:blipFill rotWithShape="1">
          <a:blip r:embed="rId2">
            <a:alphaModFix/>
          </a:blip>
          <a:srcRect b="7870" l="0" r="0" t="7862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8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60" name="Google Shape;360;p48"/>
          <p:cNvCxnSpPr/>
          <p:nvPr/>
        </p:nvCxnSpPr>
        <p:spPr>
          <a:xfrm>
            <a:off x="4227388" y="18473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1" name="Google Shape;361;p48"/>
          <p:cNvSpPr txBox="1"/>
          <p:nvPr>
            <p:ph type="title"/>
          </p:nvPr>
        </p:nvSpPr>
        <p:spPr>
          <a:xfrm>
            <a:off x="0" y="1165265"/>
            <a:ext cx="91440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2" name="Google Shape;362;p48"/>
          <p:cNvSpPr txBox="1"/>
          <p:nvPr>
            <p:ph idx="1" type="body"/>
          </p:nvPr>
        </p:nvSpPr>
        <p:spPr>
          <a:xfrm>
            <a:off x="1690631" y="1940475"/>
            <a:ext cx="5809200" cy="27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●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○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■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●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○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■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●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○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Light"/>
              <a:buChar char="■"/>
              <a:defRPr sz="2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 Product Q&amp;A">
  <p:cSld name="CUSTOM_36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/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365" name="Google Shape;365;p49"/>
          <p:cNvPicPr preferRelativeResize="0"/>
          <p:nvPr/>
        </p:nvPicPr>
        <p:blipFill rotWithShape="1">
          <a:blip r:embed="rId2">
            <a:alphaModFix/>
          </a:blip>
          <a:srcRect b="17601" l="0" r="0" t="-198"/>
          <a:stretch/>
        </p:blipFill>
        <p:spPr>
          <a:xfrm>
            <a:off x="-12056" y="-24112"/>
            <a:ext cx="9186870" cy="516761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9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7" name="Google Shape;367;p49"/>
          <p:cNvSpPr txBox="1"/>
          <p:nvPr/>
        </p:nvSpPr>
        <p:spPr>
          <a:xfrm>
            <a:off x="1289237" y="2223134"/>
            <a:ext cx="65655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Lato Black"/>
              <a:buNone/>
            </a:pPr>
            <a:r>
              <a:rPr lang="en"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PRODUCT Q&amp;A</a:t>
            </a:r>
            <a:endParaRPr sz="1100"/>
          </a:p>
        </p:txBody>
      </p:sp>
      <p:cxnSp>
        <p:nvCxnSpPr>
          <p:cNvPr id="368" name="Google Shape;368;p49"/>
          <p:cNvCxnSpPr/>
          <p:nvPr/>
        </p:nvCxnSpPr>
        <p:spPr>
          <a:xfrm>
            <a:off x="4227388" y="28760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 Charts And Stuff 1">
  <p:cSld name="CUSTOM_35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0" name="Google Shape;370;p50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71" name="Google Shape;371;p50"/>
          <p:cNvSpPr txBox="1"/>
          <p:nvPr>
            <p:ph idx="1" type="body"/>
          </p:nvPr>
        </p:nvSpPr>
        <p:spPr>
          <a:xfrm>
            <a:off x="704001" y="1155553"/>
            <a:ext cx="76677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2" name="Google Shape;372;p50"/>
          <p:cNvSpPr txBox="1"/>
          <p:nvPr>
            <p:ph type="title"/>
          </p:nvPr>
        </p:nvSpPr>
        <p:spPr>
          <a:xfrm>
            <a:off x="699354" y="596764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3" name="Google Shape;373;p50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74" name="Google Shape;374;p50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375" name="Google Shape;37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 Charts And Stuff 2">
  <p:cSld name="CUSTOM_34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7" name="Google Shape;377;p51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78" name="Google Shape;378;p51"/>
          <p:cNvSpPr txBox="1"/>
          <p:nvPr>
            <p:ph type="title"/>
          </p:nvPr>
        </p:nvSpPr>
        <p:spPr>
          <a:xfrm>
            <a:off x="699354" y="596764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9" name="Google Shape;379;p51"/>
          <p:cNvSpPr txBox="1"/>
          <p:nvPr>
            <p:ph idx="1" type="subTitle"/>
          </p:nvPr>
        </p:nvSpPr>
        <p:spPr>
          <a:xfrm>
            <a:off x="719133" y="1401378"/>
            <a:ext cx="732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0" name="Google Shape;380;p51"/>
          <p:cNvSpPr txBox="1"/>
          <p:nvPr>
            <p:ph idx="2" type="body"/>
          </p:nvPr>
        </p:nvSpPr>
        <p:spPr>
          <a:xfrm>
            <a:off x="749963" y="1712456"/>
            <a:ext cx="4576800" cy="3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1" name="Google Shape;381;p51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82" name="Google Shape;382;p51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383" name="Google Shape;383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 Charts And Stuff 3">
  <p:cSld name="CUSTOM_33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Google Shape;385;p52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86" name="Google Shape;386;p52"/>
          <p:cNvSpPr txBox="1"/>
          <p:nvPr>
            <p:ph idx="1" type="body"/>
          </p:nvPr>
        </p:nvSpPr>
        <p:spPr>
          <a:xfrm>
            <a:off x="711068" y="1219151"/>
            <a:ext cx="76677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7" name="Google Shape;387;p52"/>
          <p:cNvSpPr txBox="1"/>
          <p:nvPr>
            <p:ph type="title"/>
          </p:nvPr>
        </p:nvSpPr>
        <p:spPr>
          <a:xfrm>
            <a:off x="699354" y="596764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8" name="Google Shape;388;p52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89" name="Google Shape;389;p5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390" name="Google Shape;39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 Contact Support">
  <p:cSld name="CUSTOM_32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392" name="Google Shape;392;p5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3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94" name="Google Shape;394;p5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395" name="Google Shape;3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3"/>
          <p:cNvSpPr txBox="1"/>
          <p:nvPr/>
        </p:nvSpPr>
        <p:spPr>
          <a:xfrm>
            <a:off x="692628" y="430187"/>
            <a:ext cx="655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Contact Support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97" name="Google Shape;397;p53"/>
          <p:cNvSpPr txBox="1"/>
          <p:nvPr/>
        </p:nvSpPr>
        <p:spPr>
          <a:xfrm>
            <a:off x="782475" y="1648819"/>
            <a:ext cx="65508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857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●"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Request Help via the </a:t>
            </a:r>
            <a:r>
              <a:rPr b="1" lang="en" sz="1900">
                <a:latin typeface="Lato"/>
                <a:ea typeface="Lato"/>
                <a:cs typeface="Lato"/>
                <a:sym typeface="Lato"/>
              </a:rPr>
              <a:t>?</a:t>
            </a:r>
            <a:r>
              <a:rPr lang="en" sz="1900">
                <a:latin typeface="Lato"/>
                <a:ea typeface="Lato"/>
                <a:cs typeface="Lato"/>
                <a:sym typeface="Lato"/>
              </a:rPr>
              <a:t> in the application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2857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●"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View My Requests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2857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●"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Email: support@schooldata.net 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2857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●"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Call: (509) 688-9536 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8" name="Google Shape;398;p53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399" name="Google Shape;39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225" y="1469969"/>
            <a:ext cx="2667000" cy="1847850"/>
          </a:xfrm>
          <a:prstGeom prst="rect">
            <a:avLst/>
          </a:prstGeom>
          <a:noFill/>
          <a:ln cap="flat" cmpd="sng" w="7150">
            <a:solidFill>
              <a:srgbClr val="002F4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 Get In Touch">
  <p:cSld name="CUSTOM_32_1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401" name="Google Shape;401;p54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4"/>
          <p:cNvSpPr/>
          <p:nvPr/>
        </p:nvSpPr>
        <p:spPr>
          <a:xfrm>
            <a:off x="0" y="2820760"/>
            <a:ext cx="9144000" cy="1740300"/>
          </a:xfrm>
          <a:prstGeom prst="rect">
            <a:avLst/>
          </a:prstGeom>
          <a:solidFill>
            <a:srgbClr val="F0B728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None/>
            </a:pPr>
            <a:r>
              <a:rPr lang="en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                 </a:t>
            </a:r>
            <a:endParaRPr b="0" i="0" sz="14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3" name="Google Shape;403;p54"/>
          <p:cNvSpPr txBox="1"/>
          <p:nvPr/>
        </p:nvSpPr>
        <p:spPr>
          <a:xfrm>
            <a:off x="2874168" y="819750"/>
            <a:ext cx="33957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3200"/>
              <a:buFont typeface="Lato Black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GET </a:t>
            </a:r>
            <a:r>
              <a:rPr lang="en" sz="3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SUPPORT</a:t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404" name="Google Shape;404;p54"/>
          <p:cNvCxnSpPr/>
          <p:nvPr/>
        </p:nvCxnSpPr>
        <p:spPr>
          <a:xfrm>
            <a:off x="4212943" y="144733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405" name="Google Shape;405;p54"/>
          <p:cNvGrpSpPr/>
          <p:nvPr/>
        </p:nvGrpSpPr>
        <p:grpSpPr>
          <a:xfrm>
            <a:off x="3916559" y="2526845"/>
            <a:ext cx="1306125" cy="1265311"/>
            <a:chOff x="5222078" y="3369127"/>
            <a:chExt cx="1741500" cy="1687081"/>
          </a:xfrm>
        </p:grpSpPr>
        <p:grpSp>
          <p:nvGrpSpPr>
            <p:cNvPr id="406" name="Google Shape;406;p54"/>
            <p:cNvGrpSpPr/>
            <p:nvPr/>
          </p:nvGrpSpPr>
          <p:grpSpPr>
            <a:xfrm>
              <a:off x="5675797" y="3369127"/>
              <a:ext cx="783900" cy="783900"/>
              <a:chOff x="-1" y="-1"/>
              <a:chExt cx="783900" cy="783900"/>
            </a:xfrm>
          </p:grpSpPr>
          <p:sp>
            <p:nvSpPr>
              <p:cNvPr id="407" name="Google Shape;407;p54"/>
              <p:cNvSpPr/>
              <p:nvPr/>
            </p:nvSpPr>
            <p:spPr>
              <a:xfrm>
                <a:off x="-1" y="-1"/>
                <a:ext cx="783900" cy="783900"/>
              </a:xfrm>
              <a:prstGeom prst="ellipse">
                <a:avLst/>
              </a:prstGeom>
              <a:solidFill>
                <a:srgbClr val="F0B728"/>
              </a:solidFill>
              <a:ln cap="flat" cmpd="sng" w="2857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Light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08" name="Google Shape;408;p54"/>
              <p:cNvSpPr/>
              <p:nvPr/>
            </p:nvSpPr>
            <p:spPr>
              <a:xfrm>
                <a:off x="210652" y="213847"/>
                <a:ext cx="400045" cy="400030"/>
              </a:xfrm>
              <a:custGeom>
                <a:rect b="b" l="l" r="r" t="t"/>
                <a:pathLst>
                  <a:path extrusionOk="0" h="21372" w="21279">
                    <a:moveTo>
                      <a:pt x="4456" y="0"/>
                    </a:moveTo>
                    <a:cubicBezTo>
                      <a:pt x="4319" y="3"/>
                      <a:pt x="4182" y="47"/>
                      <a:pt x="4065" y="134"/>
                    </a:cubicBezTo>
                    <a:lnTo>
                      <a:pt x="2615" y="1212"/>
                    </a:lnTo>
                    <a:lnTo>
                      <a:pt x="6378" y="6378"/>
                    </a:lnTo>
                    <a:lnTo>
                      <a:pt x="7829" y="5299"/>
                    </a:lnTo>
                    <a:cubicBezTo>
                      <a:pt x="8140" y="5067"/>
                      <a:pt x="8206" y="4624"/>
                      <a:pt x="7975" y="4311"/>
                    </a:cubicBezTo>
                    <a:lnTo>
                      <a:pt x="5072" y="311"/>
                    </a:lnTo>
                    <a:cubicBezTo>
                      <a:pt x="4920" y="104"/>
                      <a:pt x="4686" y="-4"/>
                      <a:pt x="4456" y="0"/>
                    </a:cubicBezTo>
                    <a:close/>
                    <a:moveTo>
                      <a:pt x="2209" y="1514"/>
                    </a:moveTo>
                    <a:cubicBezTo>
                      <a:pt x="2209" y="1514"/>
                      <a:pt x="-223" y="3454"/>
                      <a:pt x="16" y="7120"/>
                    </a:cubicBezTo>
                    <a:cubicBezTo>
                      <a:pt x="16" y="7120"/>
                      <a:pt x="1473" y="11065"/>
                      <a:pt x="5867" y="15478"/>
                    </a:cubicBezTo>
                    <a:cubicBezTo>
                      <a:pt x="10261" y="19891"/>
                      <a:pt x="14189" y="21356"/>
                      <a:pt x="14189" y="21356"/>
                    </a:cubicBezTo>
                    <a:cubicBezTo>
                      <a:pt x="17838" y="21596"/>
                      <a:pt x="19772" y="19154"/>
                      <a:pt x="19772" y="19154"/>
                    </a:cubicBezTo>
                    <a:lnTo>
                      <a:pt x="14628" y="15374"/>
                    </a:lnTo>
                    <a:cubicBezTo>
                      <a:pt x="13735" y="16397"/>
                      <a:pt x="12393" y="16575"/>
                      <a:pt x="11402" y="15580"/>
                    </a:cubicBezTo>
                    <a:lnTo>
                      <a:pt x="5767" y="9920"/>
                    </a:lnTo>
                    <a:cubicBezTo>
                      <a:pt x="4776" y="8925"/>
                      <a:pt x="4954" y="7577"/>
                      <a:pt x="5972" y="6680"/>
                    </a:cubicBezTo>
                    <a:lnTo>
                      <a:pt x="2209" y="1514"/>
                    </a:lnTo>
                    <a:close/>
                    <a:moveTo>
                      <a:pt x="16463" y="13230"/>
                    </a:moveTo>
                    <a:cubicBezTo>
                      <a:pt x="16285" y="13257"/>
                      <a:pt x="16117" y="13351"/>
                      <a:pt x="16002" y="13508"/>
                    </a:cubicBezTo>
                    <a:lnTo>
                      <a:pt x="14929" y="14965"/>
                    </a:lnTo>
                    <a:lnTo>
                      <a:pt x="20071" y="18746"/>
                    </a:lnTo>
                    <a:lnTo>
                      <a:pt x="21146" y="17289"/>
                    </a:lnTo>
                    <a:cubicBezTo>
                      <a:pt x="21377" y="16976"/>
                      <a:pt x="21297" y="16523"/>
                      <a:pt x="20968" y="16278"/>
                    </a:cubicBezTo>
                    <a:lnTo>
                      <a:pt x="16985" y="13361"/>
                    </a:lnTo>
                    <a:cubicBezTo>
                      <a:pt x="16829" y="13245"/>
                      <a:pt x="16641" y="13204"/>
                      <a:pt x="16463" y="1323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363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09" name="Google Shape;409;p54"/>
            <p:cNvCxnSpPr/>
            <p:nvPr/>
          </p:nvCxnSpPr>
          <p:spPr>
            <a:xfrm>
              <a:off x="5304471" y="4636613"/>
              <a:ext cx="1583100" cy="0"/>
            </a:xfrm>
            <a:prstGeom prst="straightConnector1">
              <a:avLst/>
            </a:prstGeom>
            <a:noFill/>
            <a:ln cap="flat" cmpd="sng" w="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10" name="Google Shape;410;p54"/>
            <p:cNvSpPr txBox="1"/>
            <p:nvPr/>
          </p:nvSpPr>
          <p:spPr>
            <a:xfrm>
              <a:off x="5267626" y="4204277"/>
              <a:ext cx="15831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Lato Black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PHONE </a:t>
              </a:r>
              <a:endParaRPr sz="1100"/>
            </a:p>
          </p:txBody>
        </p:sp>
        <p:sp>
          <p:nvSpPr>
            <p:cNvPr id="411" name="Google Shape;411;p54"/>
            <p:cNvSpPr txBox="1"/>
            <p:nvPr/>
          </p:nvSpPr>
          <p:spPr>
            <a:xfrm>
              <a:off x="5222078" y="4761608"/>
              <a:ext cx="17415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Lato"/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509</a:t>
              </a:r>
              <a:r>
                <a:rPr lang="en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r>
                <a:rPr b="0" i="0" lang="en" sz="10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688</a:t>
              </a:r>
              <a:r>
                <a:rPr lang="en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r>
                <a:rPr b="0" i="0" lang="en" sz="10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9536</a:t>
              </a:r>
              <a:endParaRPr sz="1100"/>
            </a:p>
          </p:txBody>
        </p:sp>
      </p:grpSp>
      <p:grpSp>
        <p:nvGrpSpPr>
          <p:cNvPr id="412" name="Google Shape;412;p54"/>
          <p:cNvGrpSpPr/>
          <p:nvPr/>
        </p:nvGrpSpPr>
        <p:grpSpPr>
          <a:xfrm>
            <a:off x="6278759" y="2526845"/>
            <a:ext cx="1414800" cy="1265311"/>
            <a:chOff x="8371678" y="3369127"/>
            <a:chExt cx="1886400" cy="1687081"/>
          </a:xfrm>
        </p:grpSpPr>
        <p:grpSp>
          <p:nvGrpSpPr>
            <p:cNvPr id="413" name="Google Shape;413;p54"/>
            <p:cNvGrpSpPr/>
            <p:nvPr/>
          </p:nvGrpSpPr>
          <p:grpSpPr>
            <a:xfrm>
              <a:off x="8926006" y="3369127"/>
              <a:ext cx="783900" cy="783900"/>
              <a:chOff x="-1" y="-1"/>
              <a:chExt cx="783900" cy="783900"/>
            </a:xfrm>
          </p:grpSpPr>
          <p:sp>
            <p:nvSpPr>
              <p:cNvPr id="414" name="Google Shape;414;p54"/>
              <p:cNvSpPr/>
              <p:nvPr/>
            </p:nvSpPr>
            <p:spPr>
              <a:xfrm>
                <a:off x="-1" y="-1"/>
                <a:ext cx="783900" cy="783900"/>
              </a:xfrm>
              <a:prstGeom prst="ellipse">
                <a:avLst/>
              </a:prstGeom>
              <a:solidFill>
                <a:srgbClr val="F0B728"/>
              </a:solidFill>
              <a:ln cap="flat" cmpd="sng" w="2857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oboto Light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15" name="Google Shape;415;p54"/>
              <p:cNvSpPr/>
              <p:nvPr/>
            </p:nvSpPr>
            <p:spPr>
              <a:xfrm>
                <a:off x="190078" y="257396"/>
                <a:ext cx="391122" cy="294624"/>
              </a:xfrm>
              <a:custGeom>
                <a:rect b="b" l="l" r="r" t="t"/>
                <a:pathLst>
                  <a:path extrusionOk="0" h="21600" w="21600">
                    <a:moveTo>
                      <a:pt x="21600" y="17997"/>
                    </a:moveTo>
                    <a:cubicBezTo>
                      <a:pt x="21600" y="18630"/>
                      <a:pt x="21468" y="19210"/>
                      <a:pt x="21257" y="19719"/>
                    </a:cubicBezTo>
                    <a:cubicBezTo>
                      <a:pt x="14440" y="9561"/>
                      <a:pt x="14440" y="9561"/>
                      <a:pt x="14440" y="9561"/>
                    </a:cubicBezTo>
                    <a:cubicBezTo>
                      <a:pt x="21191" y="1687"/>
                      <a:pt x="21191" y="1687"/>
                      <a:pt x="21191" y="1687"/>
                    </a:cubicBezTo>
                    <a:cubicBezTo>
                      <a:pt x="21442" y="2250"/>
                      <a:pt x="21600" y="2900"/>
                      <a:pt x="21600" y="3603"/>
                    </a:cubicBezTo>
                    <a:lnTo>
                      <a:pt x="21600" y="17997"/>
                    </a:lnTo>
                    <a:close/>
                    <a:moveTo>
                      <a:pt x="10800" y="11406"/>
                    </a:moveTo>
                    <a:cubicBezTo>
                      <a:pt x="20189" y="457"/>
                      <a:pt x="20189" y="457"/>
                      <a:pt x="20189" y="457"/>
                    </a:cubicBezTo>
                    <a:cubicBezTo>
                      <a:pt x="19807" y="176"/>
                      <a:pt x="19371" y="0"/>
                      <a:pt x="18910" y="0"/>
                    </a:cubicBezTo>
                    <a:cubicBezTo>
                      <a:pt x="2703" y="0"/>
                      <a:pt x="2703" y="0"/>
                      <a:pt x="2703" y="0"/>
                    </a:cubicBezTo>
                    <a:cubicBezTo>
                      <a:pt x="2229" y="0"/>
                      <a:pt x="1793" y="176"/>
                      <a:pt x="1411" y="457"/>
                    </a:cubicBezTo>
                    <a:lnTo>
                      <a:pt x="10800" y="11406"/>
                    </a:lnTo>
                    <a:close/>
                    <a:moveTo>
                      <a:pt x="13424" y="10738"/>
                    </a:moveTo>
                    <a:cubicBezTo>
                      <a:pt x="11248" y="13269"/>
                      <a:pt x="11248" y="13269"/>
                      <a:pt x="11248" y="13269"/>
                    </a:cubicBezTo>
                    <a:cubicBezTo>
                      <a:pt x="11116" y="13428"/>
                      <a:pt x="10958" y="13498"/>
                      <a:pt x="10800" y="13498"/>
                    </a:cubicBezTo>
                    <a:cubicBezTo>
                      <a:pt x="10642" y="13498"/>
                      <a:pt x="10484" y="13428"/>
                      <a:pt x="10365" y="13269"/>
                    </a:cubicBezTo>
                    <a:cubicBezTo>
                      <a:pt x="8189" y="10738"/>
                      <a:pt x="8189" y="10738"/>
                      <a:pt x="8189" y="10738"/>
                    </a:cubicBezTo>
                    <a:cubicBezTo>
                      <a:pt x="1279" y="21038"/>
                      <a:pt x="1279" y="21038"/>
                      <a:pt x="1279" y="21038"/>
                    </a:cubicBezTo>
                    <a:cubicBezTo>
                      <a:pt x="1688" y="21389"/>
                      <a:pt x="2176" y="21600"/>
                      <a:pt x="2703" y="21600"/>
                    </a:cubicBezTo>
                    <a:cubicBezTo>
                      <a:pt x="18910" y="21600"/>
                      <a:pt x="18910" y="21600"/>
                      <a:pt x="18910" y="21600"/>
                    </a:cubicBezTo>
                    <a:cubicBezTo>
                      <a:pt x="19424" y="21600"/>
                      <a:pt x="19912" y="21389"/>
                      <a:pt x="20334" y="21038"/>
                    </a:cubicBezTo>
                    <a:lnTo>
                      <a:pt x="13424" y="10738"/>
                    </a:lnTo>
                    <a:close/>
                    <a:moveTo>
                      <a:pt x="422" y="1687"/>
                    </a:moveTo>
                    <a:cubicBezTo>
                      <a:pt x="158" y="2250"/>
                      <a:pt x="0" y="2900"/>
                      <a:pt x="0" y="3603"/>
                    </a:cubicBezTo>
                    <a:cubicBezTo>
                      <a:pt x="0" y="17997"/>
                      <a:pt x="0" y="17997"/>
                      <a:pt x="0" y="17997"/>
                    </a:cubicBezTo>
                    <a:cubicBezTo>
                      <a:pt x="0" y="18630"/>
                      <a:pt x="132" y="19210"/>
                      <a:pt x="343" y="19719"/>
                    </a:cubicBezTo>
                    <a:cubicBezTo>
                      <a:pt x="7174" y="9561"/>
                      <a:pt x="7174" y="9561"/>
                      <a:pt x="7174" y="9561"/>
                    </a:cubicBezTo>
                    <a:lnTo>
                      <a:pt x="422" y="1687"/>
                    </a:lnTo>
                    <a:close/>
                    <a:moveTo>
                      <a:pt x="422" y="1687"/>
                    </a:moveTo>
                    <a:cubicBezTo>
                      <a:pt x="422" y="1687"/>
                      <a:pt x="422" y="1687"/>
                      <a:pt x="422" y="168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Roboto Light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cxnSp>
          <p:nvCxnSpPr>
            <p:cNvPr id="416" name="Google Shape;416;p54"/>
            <p:cNvCxnSpPr/>
            <p:nvPr/>
          </p:nvCxnSpPr>
          <p:spPr>
            <a:xfrm>
              <a:off x="8523330" y="4636613"/>
              <a:ext cx="1583100" cy="0"/>
            </a:xfrm>
            <a:prstGeom prst="straightConnector1">
              <a:avLst/>
            </a:prstGeom>
            <a:noFill/>
            <a:ln cap="flat" cmpd="sng" w="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17" name="Google Shape;417;p54"/>
            <p:cNvSpPr txBox="1"/>
            <p:nvPr/>
          </p:nvSpPr>
          <p:spPr>
            <a:xfrm>
              <a:off x="8523330" y="4204277"/>
              <a:ext cx="15831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Lato Black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EMAIL </a:t>
              </a:r>
              <a:endParaRPr sz="1100"/>
            </a:p>
          </p:txBody>
        </p:sp>
        <p:sp>
          <p:nvSpPr>
            <p:cNvPr id="418" name="Google Shape;418;p54"/>
            <p:cNvSpPr txBox="1"/>
            <p:nvPr/>
          </p:nvSpPr>
          <p:spPr>
            <a:xfrm>
              <a:off x="8371678" y="4761608"/>
              <a:ext cx="18864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Lato"/>
                <a:buNone/>
              </a:pPr>
              <a:r>
                <a:rPr lang="en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support</a:t>
              </a:r>
              <a:r>
                <a:rPr b="0" i="0" lang="en" sz="10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@schooldata.net</a:t>
              </a:r>
              <a:endParaRPr sz="1100"/>
            </a:p>
          </p:txBody>
        </p:sp>
      </p:grpSp>
      <p:grpSp>
        <p:nvGrpSpPr>
          <p:cNvPr id="419" name="Google Shape;419;p54"/>
          <p:cNvGrpSpPr/>
          <p:nvPr/>
        </p:nvGrpSpPr>
        <p:grpSpPr>
          <a:xfrm>
            <a:off x="1215443" y="2526845"/>
            <a:ext cx="1895400" cy="1417630"/>
            <a:chOff x="1620590" y="3369127"/>
            <a:chExt cx="2527200" cy="1890173"/>
          </a:xfrm>
        </p:grpSpPr>
        <p:cxnSp>
          <p:nvCxnSpPr>
            <p:cNvPr id="420" name="Google Shape;420;p54"/>
            <p:cNvCxnSpPr/>
            <p:nvPr/>
          </p:nvCxnSpPr>
          <p:spPr>
            <a:xfrm>
              <a:off x="2075520" y="4636613"/>
              <a:ext cx="1583100" cy="0"/>
            </a:xfrm>
            <a:prstGeom prst="straightConnector1">
              <a:avLst/>
            </a:prstGeom>
            <a:noFill/>
            <a:ln cap="flat" cmpd="sng" w="71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21" name="Google Shape;421;p54"/>
            <p:cNvSpPr txBox="1"/>
            <p:nvPr/>
          </p:nvSpPr>
          <p:spPr>
            <a:xfrm>
              <a:off x="2067226" y="4204277"/>
              <a:ext cx="15831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Lato Black"/>
                <a:buNone/>
              </a:pPr>
              <a:r>
                <a:rPr lang="en" sz="11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GUIDE</a:t>
              </a:r>
              <a:endParaRPr sz="1100"/>
            </a:p>
          </p:txBody>
        </p:sp>
        <p:sp>
          <p:nvSpPr>
            <p:cNvPr id="422" name="Google Shape;422;p54"/>
            <p:cNvSpPr txBox="1"/>
            <p:nvPr/>
          </p:nvSpPr>
          <p:spPr>
            <a:xfrm>
              <a:off x="1620590" y="4761600"/>
              <a:ext cx="2527200" cy="4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Lato"/>
                <a:buNone/>
              </a:pPr>
              <a:r>
                <a:rPr lang="en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https://support.schooldata.net</a:t>
              </a:r>
              <a:endParaRPr sz="1100"/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2466867" y="3369127"/>
              <a:ext cx="783900" cy="783900"/>
            </a:xfrm>
            <a:prstGeom prst="ellipse">
              <a:avLst/>
            </a:prstGeom>
            <a:solidFill>
              <a:srgbClr val="F0B728"/>
            </a:solidFill>
            <a:ln cap="flat" cmpd="sng" w="2857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 Light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424" name="Google Shape;4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315" y="2558062"/>
            <a:ext cx="519582" cy="51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 Thank You">
  <p:cSld name="CUSTOM_31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942952674.jpg" id="426" name="Google Shape;426;p55"/>
          <p:cNvPicPr preferRelativeResize="0"/>
          <p:nvPr/>
        </p:nvPicPr>
        <p:blipFill rotWithShape="1">
          <a:blip r:embed="rId2">
            <a:alphaModFix/>
          </a:blip>
          <a:srcRect b="7870" l="0" r="0" t="7862"/>
          <a:stretch/>
        </p:blipFill>
        <p:spPr>
          <a:xfrm>
            <a:off x="-1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5"/>
          <p:cNvSpPr/>
          <p:nvPr/>
        </p:nvSpPr>
        <p:spPr>
          <a:xfrm>
            <a:off x="0" y="384133"/>
            <a:ext cx="83511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8" name="Google Shape;428;p55"/>
          <p:cNvSpPr txBox="1"/>
          <p:nvPr/>
        </p:nvSpPr>
        <p:spPr>
          <a:xfrm>
            <a:off x="736815" y="1357223"/>
            <a:ext cx="3929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Lato Black"/>
              <a:buNone/>
            </a:pPr>
            <a:r>
              <a:rPr b="0" i="0" lang="en" sz="33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THAN</a:t>
            </a:r>
            <a:r>
              <a:rPr lang="en" sz="33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K YOU</a:t>
            </a:r>
            <a:endParaRPr sz="1100"/>
          </a:p>
        </p:txBody>
      </p:sp>
      <p:cxnSp>
        <p:nvCxnSpPr>
          <p:cNvPr id="429" name="Google Shape;429;p55"/>
          <p:cNvCxnSpPr/>
          <p:nvPr/>
        </p:nvCxnSpPr>
        <p:spPr>
          <a:xfrm>
            <a:off x="788863" y="2037884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30" name="Google Shape;430;p55"/>
          <p:cNvSpPr txBox="1"/>
          <p:nvPr/>
        </p:nvSpPr>
        <p:spPr>
          <a:xfrm>
            <a:off x="746990" y="3841841"/>
            <a:ext cx="32589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ato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PRESENTED BY:</a:t>
            </a:r>
            <a:endParaRPr sz="1100"/>
          </a:p>
        </p:txBody>
      </p:sp>
      <p:pic>
        <p:nvPicPr>
          <p:cNvPr id="431" name="Google Shape;43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69" y="4024425"/>
            <a:ext cx="2029562" cy="2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5"/>
          <p:cNvSpPr txBox="1"/>
          <p:nvPr/>
        </p:nvSpPr>
        <p:spPr>
          <a:xfrm>
            <a:off x="726188" y="4220340"/>
            <a:ext cx="19779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6"/>
          <p:cNvSpPr/>
          <p:nvPr/>
        </p:nvSpPr>
        <p:spPr>
          <a:xfrm>
            <a:off x="0" y="3243619"/>
            <a:ext cx="9144000" cy="1899900"/>
          </a:xfrm>
          <a:prstGeom prst="rect">
            <a:avLst/>
          </a:prstGeom>
          <a:solidFill>
            <a:srgbClr val="FEC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56"/>
          <p:cNvSpPr txBox="1"/>
          <p:nvPr/>
        </p:nvSpPr>
        <p:spPr>
          <a:xfrm>
            <a:off x="693979" y="2046165"/>
            <a:ext cx="2437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700" u="none" cap="none" strike="noStrike">
                <a:solidFill>
                  <a:srgbClr val="4C5E6C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b="1" sz="2700">
              <a:solidFill>
                <a:srgbClr val="4C5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DS_logo.png" id="436" name="Google Shape;43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3926" y="271604"/>
            <a:ext cx="9003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6"/>
          <p:cNvSpPr txBox="1"/>
          <p:nvPr/>
        </p:nvSpPr>
        <p:spPr>
          <a:xfrm>
            <a:off x="675059" y="1695618"/>
            <a:ext cx="2743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EC52E"/>
                </a:solidFill>
                <a:latin typeface="Arial"/>
                <a:ea typeface="Arial"/>
                <a:cs typeface="Arial"/>
                <a:sym typeface="Arial"/>
              </a:rPr>
              <a:t>HOMEROOM</a:t>
            </a:r>
            <a:endParaRPr b="1" sz="2700">
              <a:solidFill>
                <a:srgbClr val="FEC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6"/>
          <p:cNvSpPr/>
          <p:nvPr/>
        </p:nvSpPr>
        <p:spPr>
          <a:xfrm>
            <a:off x="592838" y="2943899"/>
            <a:ext cx="606000" cy="606000"/>
          </a:xfrm>
          <a:prstGeom prst="ellipse">
            <a:avLst/>
          </a:prstGeom>
          <a:solidFill>
            <a:srgbClr val="243039"/>
          </a:solidFill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hare_icon.png" id="439" name="Google Shape;43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393" y="3103750"/>
            <a:ext cx="299700" cy="2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6"/>
          <p:cNvSpPr/>
          <p:nvPr/>
        </p:nvSpPr>
        <p:spPr>
          <a:xfrm>
            <a:off x="1526411" y="2951626"/>
            <a:ext cx="606000" cy="606000"/>
          </a:xfrm>
          <a:prstGeom prst="ellipse">
            <a:avLst/>
          </a:prstGeom>
          <a:solidFill>
            <a:srgbClr val="243039"/>
          </a:solidFill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amily.png" id="441" name="Google Shape;44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8148" y="3124796"/>
            <a:ext cx="299400" cy="2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6"/>
          <p:cNvSpPr txBox="1"/>
          <p:nvPr/>
        </p:nvSpPr>
        <p:spPr>
          <a:xfrm>
            <a:off x="499586" y="3596618"/>
            <a:ext cx="78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endParaRPr b="1" sz="800">
              <a:solidFill>
                <a:srgbClr val="2430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6"/>
          <p:cNvSpPr txBox="1"/>
          <p:nvPr/>
        </p:nvSpPr>
        <p:spPr>
          <a:xfrm>
            <a:off x="1333246" y="3591031"/>
            <a:ext cx="98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rPr>
              <a:t>COLLABORATE</a:t>
            </a:r>
            <a:endParaRPr b="1" sz="800">
              <a:solidFill>
                <a:srgbClr val="2430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6"/>
          <p:cNvSpPr/>
          <p:nvPr/>
        </p:nvSpPr>
        <p:spPr>
          <a:xfrm>
            <a:off x="2452342" y="2944966"/>
            <a:ext cx="606000" cy="606000"/>
          </a:xfrm>
          <a:prstGeom prst="ellipse">
            <a:avLst/>
          </a:prstGeom>
          <a:solidFill>
            <a:srgbClr val="243039"/>
          </a:solidFill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56"/>
          <p:cNvSpPr txBox="1"/>
          <p:nvPr/>
        </p:nvSpPr>
        <p:spPr>
          <a:xfrm>
            <a:off x="2365750" y="3611012"/>
            <a:ext cx="78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rPr>
              <a:t>LEARN</a:t>
            </a:r>
            <a:endParaRPr b="1" sz="800">
              <a:solidFill>
                <a:srgbClr val="2430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3475" y="452911"/>
            <a:ext cx="4569900" cy="263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_monitor.png" id="447" name="Google Shape;447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03575" y="233114"/>
            <a:ext cx="4846500" cy="386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56"/>
          <p:cNvGrpSpPr/>
          <p:nvPr/>
        </p:nvGrpSpPr>
        <p:grpSpPr>
          <a:xfrm>
            <a:off x="2612701" y="3117117"/>
            <a:ext cx="321809" cy="273023"/>
            <a:chOff x="1112838" y="3203576"/>
            <a:chExt cx="282487" cy="239662"/>
          </a:xfrm>
        </p:grpSpPr>
        <p:sp>
          <p:nvSpPr>
            <p:cNvPr id="449" name="Google Shape;449;p56"/>
            <p:cNvSpPr/>
            <p:nvPr/>
          </p:nvSpPr>
          <p:spPr>
            <a:xfrm>
              <a:off x="1201738" y="3343276"/>
              <a:ext cx="50700" cy="50700"/>
            </a:xfrm>
            <a:custGeom>
              <a:rect b="b" l="l" r="r" t="t"/>
              <a:pathLst>
                <a:path extrusionOk="0" h="120000" w="120000">
                  <a:moveTo>
                    <a:pt x="120000" y="67500"/>
                  </a:moveTo>
                  <a:lnTo>
                    <a:pt x="56250" y="0"/>
                  </a:lnTo>
                  <a:lnTo>
                    <a:pt x="56250" y="0"/>
                  </a:lnTo>
                  <a:lnTo>
                    <a:pt x="0" y="120000"/>
                  </a:lnTo>
                  <a:lnTo>
                    <a:pt x="120000" y="675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25" lIns="91425" spcFirstLastPara="1" rIns="91425" wrap="square" tIns="457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0" name="Google Shape;450;p56"/>
            <p:cNvSpPr/>
            <p:nvPr/>
          </p:nvSpPr>
          <p:spPr>
            <a:xfrm>
              <a:off x="1252538" y="3371851"/>
              <a:ext cx="1500" cy="1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25" lIns="91425" spcFirstLastPara="1" rIns="91425" wrap="square" tIns="457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1" name="Google Shape;451;p56"/>
            <p:cNvSpPr/>
            <p:nvPr/>
          </p:nvSpPr>
          <p:spPr>
            <a:xfrm>
              <a:off x="1231900" y="3219451"/>
              <a:ext cx="126900" cy="126900"/>
            </a:xfrm>
            <a:custGeom>
              <a:rect b="b" l="l" r="r" t="t"/>
              <a:pathLst>
                <a:path extrusionOk="0" h="120000" w="120000">
                  <a:moveTo>
                    <a:pt x="109500" y="0"/>
                  </a:moveTo>
                  <a:lnTo>
                    <a:pt x="0" y="109500"/>
                  </a:lnTo>
                  <a:lnTo>
                    <a:pt x="10500" y="120000"/>
                  </a:lnTo>
                  <a:lnTo>
                    <a:pt x="120000" y="12000"/>
                  </a:lnTo>
                  <a:lnTo>
                    <a:pt x="109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25" lIns="91425" spcFirstLastPara="1" rIns="91425" wrap="square" tIns="457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2" name="Google Shape;452;p56"/>
            <p:cNvSpPr/>
            <p:nvPr/>
          </p:nvSpPr>
          <p:spPr>
            <a:xfrm>
              <a:off x="1249363" y="3236913"/>
              <a:ext cx="128700" cy="128700"/>
            </a:xfrm>
            <a:custGeom>
              <a:rect b="b" l="l" r="r" t="t"/>
              <a:pathLst>
                <a:path extrusionOk="0" h="120000" w="120000">
                  <a:moveTo>
                    <a:pt x="0" y="109629"/>
                  </a:moveTo>
                  <a:lnTo>
                    <a:pt x="10370" y="120000"/>
                  </a:lnTo>
                  <a:lnTo>
                    <a:pt x="120000" y="13333"/>
                  </a:lnTo>
                  <a:lnTo>
                    <a:pt x="109629" y="0"/>
                  </a:lnTo>
                  <a:lnTo>
                    <a:pt x="0" y="109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25" lIns="91425" spcFirstLastPara="1" rIns="91425" wrap="square" tIns="457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3" name="Google Shape;453;p56"/>
            <p:cNvSpPr/>
            <p:nvPr/>
          </p:nvSpPr>
          <p:spPr>
            <a:xfrm>
              <a:off x="1355725" y="3203576"/>
              <a:ext cx="39600" cy="38100"/>
            </a:xfrm>
            <a:custGeom>
              <a:rect b="b" l="l" r="r" t="t"/>
              <a:pathLst>
                <a:path extrusionOk="0" h="120000" w="120000">
                  <a:moveTo>
                    <a:pt x="80000" y="36000"/>
                  </a:moveTo>
                  <a:cubicBezTo>
                    <a:pt x="45714" y="0"/>
                    <a:pt x="0" y="36000"/>
                    <a:pt x="0" y="36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120000" y="84000"/>
                    <a:pt x="80000" y="36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25" lIns="91425" spcFirstLastPara="1" rIns="91425" wrap="square" tIns="457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4" name="Google Shape;454;p56"/>
            <p:cNvSpPr/>
            <p:nvPr/>
          </p:nvSpPr>
          <p:spPr>
            <a:xfrm>
              <a:off x="1112838" y="3208338"/>
              <a:ext cx="238200" cy="234900"/>
            </a:xfrm>
            <a:custGeom>
              <a:rect b="b" l="l" r="r" t="t"/>
              <a:pathLst>
                <a:path extrusionOk="0" h="120000" w="120000">
                  <a:moveTo>
                    <a:pt x="105600" y="106216"/>
                  </a:moveTo>
                  <a:lnTo>
                    <a:pt x="14400" y="106216"/>
                  </a:lnTo>
                  <a:lnTo>
                    <a:pt x="14400" y="14594"/>
                  </a:lnTo>
                  <a:lnTo>
                    <a:pt x="99200" y="14594"/>
                  </a:lnTo>
                  <a:lnTo>
                    <a:pt x="115200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44594"/>
                  </a:lnTo>
                  <a:lnTo>
                    <a:pt x="105600" y="59189"/>
                  </a:lnTo>
                  <a:lnTo>
                    <a:pt x="105600" y="106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25" lIns="91425" spcFirstLastPara="1" rIns="91425" wrap="square" tIns="457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assroom1.jpg" id="456" name="Google Shape;45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/>
          <p:cNvSpPr txBox="1"/>
          <p:nvPr>
            <p:ph type="title"/>
          </p:nvPr>
        </p:nvSpPr>
        <p:spPr>
          <a:xfrm>
            <a:off x="476259" y="321887"/>
            <a:ext cx="80391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D15"/>
              </a:buClr>
              <a:buSzPts val="1100"/>
              <a:buFont typeface="Arial"/>
              <a:buNone/>
              <a:defRPr b="1" i="0" sz="2400" u="none" cap="none" strike="noStrike">
                <a:solidFill>
                  <a:srgbClr val="F49D1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59" name="Google Shape;459;p58"/>
          <p:cNvSpPr txBox="1"/>
          <p:nvPr>
            <p:ph idx="1" type="body"/>
          </p:nvPr>
        </p:nvSpPr>
        <p:spPr>
          <a:xfrm>
            <a:off x="469151" y="1189759"/>
            <a:ext cx="8205000" cy="3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49D15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rgbClr val="4C5E6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49D1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4C5E6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49D15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4C5E6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49D15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4C5E6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49D15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4C5E6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0" name="Google Shape;460;p58"/>
          <p:cNvSpPr txBox="1"/>
          <p:nvPr>
            <p:ph idx="12" type="sldNum"/>
          </p:nvPr>
        </p:nvSpPr>
        <p:spPr>
          <a:xfrm>
            <a:off x="8481021" y="4712021"/>
            <a:ext cx="3201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9"/>
          <p:cNvSpPr txBox="1"/>
          <p:nvPr>
            <p:ph idx="12" type="sldNum"/>
          </p:nvPr>
        </p:nvSpPr>
        <p:spPr>
          <a:xfrm>
            <a:off x="8481021" y="4712021"/>
            <a:ext cx="3201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sz="9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b="0" sz="9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b="0" sz="9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b="0" sz="9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b="0" sz="9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b="0" sz="9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b="0" sz="9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b="0" sz="9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b="0" sz="9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0"/>
          <p:cNvSpPr txBox="1"/>
          <p:nvPr>
            <p:ph idx="12" type="sldNum"/>
          </p:nvPr>
        </p:nvSpPr>
        <p:spPr>
          <a:xfrm>
            <a:off x="8481021" y="4712021"/>
            <a:ext cx="3201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b="1" sz="1100">
                <a:solidFill>
                  <a:srgbClr val="2430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keyboard.jpg" id="465" name="Google Shape;46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68" name="Google Shape;468;p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9" name="Google Shape;469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Content Left Side 1">
  <p:cSld name="CUSTOM_9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471" name="Google Shape;471;p6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2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473" name="Google Shape;473;p62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42875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74" name="Google Shape;474;p62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75" name="Google Shape;475;p62"/>
          <p:cNvSpPr txBox="1"/>
          <p:nvPr>
            <p:ph idx="1" type="body"/>
          </p:nvPr>
        </p:nvSpPr>
        <p:spPr>
          <a:xfrm>
            <a:off x="701888" y="1571607"/>
            <a:ext cx="4137000" cy="29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76" name="Google Shape;476;p62"/>
          <p:cNvSpPr txBox="1"/>
          <p:nvPr>
            <p:ph idx="2" type="subTitle"/>
          </p:nvPr>
        </p:nvSpPr>
        <p:spPr>
          <a:xfrm>
            <a:off x="718515" y="1401378"/>
            <a:ext cx="732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100">
                <a:solidFill>
                  <a:srgbClr val="55595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77" name="Google Shape;477;p62"/>
          <p:cNvSpPr txBox="1"/>
          <p:nvPr>
            <p:ph idx="3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478" name="Google Shape;47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Blank with Footer 1">
  <p:cSld name="CUSTOM_6_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481" name="Google Shape;481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Title Page">
  <p:cSld name="BLANK_1_2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4" name="Google Shape;484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30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4"/>
          <p:cNvSpPr txBox="1"/>
          <p:nvPr/>
        </p:nvSpPr>
        <p:spPr>
          <a:xfrm>
            <a:off x="9225" y="1717300"/>
            <a:ext cx="3998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Welcome</a:t>
            </a:r>
            <a:endParaRPr/>
          </a:p>
        </p:txBody>
      </p:sp>
      <p:pic>
        <p:nvPicPr>
          <p:cNvPr id="487" name="Google Shape;48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163" y="4644186"/>
            <a:ext cx="1572430" cy="309413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4"/>
          <p:cNvSpPr txBox="1"/>
          <p:nvPr>
            <p:ph type="title"/>
          </p:nvPr>
        </p:nvSpPr>
        <p:spPr>
          <a:xfrm>
            <a:off x="678350" y="3271575"/>
            <a:ext cx="2902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Agenda Page">
  <p:cSld name="26_Custom Layout_1_1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5"/>
          <p:cNvSpPr/>
          <p:nvPr/>
        </p:nvSpPr>
        <p:spPr>
          <a:xfrm>
            <a:off x="6838031" y="0"/>
            <a:ext cx="2306100" cy="5143500"/>
          </a:xfrm>
          <a:prstGeom prst="rect">
            <a:avLst/>
          </a:prstGeom>
          <a:solidFill>
            <a:srgbClr val="ECA30B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c.pdf" id="491" name="Google Shape;49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2282" y="1054821"/>
            <a:ext cx="4504938" cy="346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080" y="1361288"/>
            <a:ext cx="3489336" cy="18543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ogo-dark-sds-connect.svg" id="493" name="Google Shape;49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326" y="264860"/>
            <a:ext cx="1912950" cy="3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5"/>
          <p:cNvSpPr txBox="1"/>
          <p:nvPr/>
        </p:nvSpPr>
        <p:spPr>
          <a:xfrm>
            <a:off x="377831" y="830300"/>
            <a:ext cx="441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Lato"/>
              <a:buNone/>
            </a:pPr>
            <a:r>
              <a:rPr b="1" lang="en" sz="30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sz="3000"/>
          </a:p>
        </p:txBody>
      </p:sp>
      <p:grpSp>
        <p:nvGrpSpPr>
          <p:cNvPr id="495" name="Google Shape;495;p65"/>
          <p:cNvGrpSpPr/>
          <p:nvPr/>
        </p:nvGrpSpPr>
        <p:grpSpPr>
          <a:xfrm>
            <a:off x="662329" y="4282985"/>
            <a:ext cx="734311" cy="131681"/>
            <a:chOff x="-112049" y="0"/>
            <a:chExt cx="458400" cy="46800"/>
          </a:xfrm>
        </p:grpSpPr>
        <p:sp>
          <p:nvSpPr>
            <p:cNvPr id="496" name="Google Shape;496;p65"/>
            <p:cNvSpPr/>
            <p:nvPr/>
          </p:nvSpPr>
          <p:spPr>
            <a:xfrm>
              <a:off x="-1" y="27"/>
              <a:ext cx="116700" cy="4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A843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E1A843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97" name="Google Shape;497;p65"/>
            <p:cNvSpPr/>
            <p:nvPr/>
          </p:nvSpPr>
          <p:spPr>
            <a:xfrm>
              <a:off x="116580" y="27"/>
              <a:ext cx="115500" cy="46500"/>
            </a:xfrm>
            <a:prstGeom prst="rect">
              <a:avLst/>
            </a:prstGeom>
            <a:solidFill>
              <a:srgbClr val="95B95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5B952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95B952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98" name="Google Shape;498;p65"/>
            <p:cNvSpPr/>
            <p:nvPr/>
          </p:nvSpPr>
          <p:spPr>
            <a:xfrm>
              <a:off x="230851" y="0"/>
              <a:ext cx="115500" cy="46800"/>
            </a:xfrm>
            <a:prstGeom prst="rect">
              <a:avLst/>
            </a:prstGeom>
            <a:solidFill>
              <a:srgbClr val="71C1E5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499" name="Google Shape;499;p65"/>
            <p:cNvSpPr/>
            <p:nvPr/>
          </p:nvSpPr>
          <p:spPr>
            <a:xfrm>
              <a:off x="-112049" y="0"/>
              <a:ext cx="115500" cy="46800"/>
            </a:xfrm>
            <a:prstGeom prst="rect">
              <a:avLst/>
            </a:prstGeom>
            <a:solidFill>
              <a:srgbClr val="E38B3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500" name="Google Shape;500;p65"/>
          <p:cNvSpPr txBox="1"/>
          <p:nvPr>
            <p:ph idx="1" type="body"/>
          </p:nvPr>
        </p:nvSpPr>
        <p:spPr>
          <a:xfrm>
            <a:off x="850100" y="1442575"/>
            <a:ext cx="31341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Transition Card 1">
  <p:cSld name="CUSTOM_26_3_2_1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6"/>
          <p:cNvPicPr preferRelativeResize="0"/>
          <p:nvPr/>
        </p:nvPicPr>
        <p:blipFill rotWithShape="1">
          <a:blip r:embed="rId2">
            <a:alphaModFix/>
          </a:blip>
          <a:srcRect b="8947" l="0" r="1039" t="94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6"/>
          <p:cNvSpPr/>
          <p:nvPr/>
        </p:nvSpPr>
        <p:spPr>
          <a:xfrm>
            <a:off x="0" y="34978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4" name="Google Shape;504;p66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b="1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5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92288" y="275681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08956" y="1357144"/>
            <a:ext cx="4137000" cy="3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jpg"/><Relationship Id="rId4" Type="http://schemas.openxmlformats.org/officeDocument/2006/relationships/image" Target="../media/image5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png"/><Relationship Id="rId4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Relationship Id="rId4" Type="http://schemas.openxmlformats.org/officeDocument/2006/relationships/image" Target="../media/image5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8.png"/><Relationship Id="rId4" Type="http://schemas.openxmlformats.org/officeDocument/2006/relationships/image" Target="../media/image4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5.png"/><Relationship Id="rId4" Type="http://schemas.openxmlformats.org/officeDocument/2006/relationships/image" Target="../media/image4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png"/><Relationship Id="rId4" Type="http://schemas.openxmlformats.org/officeDocument/2006/relationships/image" Target="../media/image4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6.png"/><Relationship Id="rId4" Type="http://schemas.openxmlformats.org/officeDocument/2006/relationships/image" Target="../media/image5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 txBox="1"/>
          <p:nvPr>
            <p:ph type="title"/>
          </p:nvPr>
        </p:nvSpPr>
        <p:spPr>
          <a:xfrm>
            <a:off x="554775" y="2933775"/>
            <a:ext cx="32064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Professional Development Process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6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Course Statuses</a:t>
            </a:r>
            <a:endParaRPr b="1" sz="1700">
              <a:solidFill>
                <a:schemeClr val="dk1"/>
              </a:solidFill>
            </a:endParaRPr>
          </a:p>
        </p:txBody>
      </p:sp>
      <p:graphicFrame>
        <p:nvGraphicFramePr>
          <p:cNvPr id="580" name="Google Shape;580;p76"/>
          <p:cNvGraphicFramePr/>
          <p:nvPr/>
        </p:nvGraphicFramePr>
        <p:xfrm>
          <a:off x="406061" y="87512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{28987691-F107-4522-A769-7CBDAD5A5A2B}</a:tableStyleId>
              </a:tblPr>
              <a:tblGrid>
                <a:gridCol w="460425"/>
                <a:gridCol w="1369875"/>
                <a:gridCol w="6412200"/>
              </a:tblGrid>
              <a:tr h="25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 </a:t>
                      </a:r>
                      <a:endParaRPr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7696">
                        <a:alpha val="803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Course </a:t>
                      </a: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Status</a:t>
                      </a:r>
                      <a:endParaRPr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7696">
                        <a:alpha val="803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Definition</a:t>
                      </a:r>
                      <a:endParaRPr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7696">
                        <a:alpha val="80390"/>
                      </a:srgbClr>
                    </a:solidFill>
                  </a:tcPr>
                </a:tc>
              </a:tr>
              <a:tr h="25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C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Pending</a:t>
                      </a:r>
                      <a:endParaRPr b="1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 course 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has been </a:t>
                      </a: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created but not yet submitted.</a:t>
                      </a:r>
                      <a:endParaRPr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E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Review</a:t>
                      </a:r>
                      <a:endParaRPr b="1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 course has been submitted for review. </a:t>
                      </a:r>
                      <a:endParaRPr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C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Denied</a:t>
                      </a:r>
                      <a:endParaRPr b="1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 course has been denied.</a:t>
                      </a:r>
                      <a:endParaRPr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E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Open</a:t>
                      </a:r>
                      <a:endParaRPr b="1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 course has been approved 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is</a:t>
                      </a: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 open for registration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 (</a:t>
                      </a:r>
                      <a:r>
                        <a:rPr i="1"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If the registration open date has past)</a:t>
                      </a: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. The course can be viewed in </a:t>
                      </a: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Enroll in Courses</a:t>
                      </a: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 up to the registration closing date.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C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Attendance Verified</a:t>
                      </a:r>
                      <a:endParaRPr b="1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The attendance and earned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credits have been 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verified</a:t>
                      </a: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. </a:t>
                      </a:r>
                      <a:endParaRPr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E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Complete</a:t>
                      </a:r>
                      <a:endParaRPr b="1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The course is complete and credits can be posted.</a:t>
                      </a:r>
                      <a:endParaRPr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C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Exported</a:t>
                      </a:r>
                      <a:endParaRPr b="1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The credits for th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 course have been posted to the transcript and 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exported to a fiscal system (optional)</a:t>
                      </a:r>
                      <a:r>
                        <a:rPr lang="en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E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Cancelled</a:t>
                      </a:r>
                      <a:endParaRPr b="1" sz="1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The course has been canceled.</a:t>
                      </a:r>
                      <a:endParaRPr sz="1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C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Hold</a:t>
                      </a:r>
                      <a:endParaRPr b="1" sz="1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The course is on hold.</a:t>
                      </a:r>
                      <a:endParaRPr sz="1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8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Professional Development Process </a:t>
            </a:r>
            <a:endParaRPr b="1" sz="1700"/>
          </a:p>
        </p:txBody>
      </p:sp>
      <p:pic>
        <p:nvPicPr>
          <p:cNvPr id="515" name="Google Shape;515;p68" title="Group 140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500" y="188025"/>
            <a:ext cx="706875" cy="7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8" title="Gemini_Generated_Image_9amflt9amflt9amf.png"/>
          <p:cNvPicPr preferRelativeResize="0"/>
          <p:nvPr/>
        </p:nvPicPr>
        <p:blipFill rotWithShape="1">
          <a:blip r:embed="rId4">
            <a:alphaModFix/>
          </a:blip>
          <a:srcRect b="0" l="0" r="0" t="34477"/>
          <a:stretch/>
        </p:blipFill>
        <p:spPr>
          <a:xfrm>
            <a:off x="577762" y="1437625"/>
            <a:ext cx="7988472" cy="2182575"/>
          </a:xfrm>
          <a:prstGeom prst="rect">
            <a:avLst/>
          </a:prstGeom>
          <a:noFill/>
          <a:ln cap="flat" cmpd="sng" w="1905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7" name="Google Shape;517;p68"/>
          <p:cNvSpPr txBox="1"/>
          <p:nvPr/>
        </p:nvSpPr>
        <p:spPr>
          <a:xfrm>
            <a:off x="8838925" y="15797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9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Course Creation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523" name="Google Shape;523;p69" title="Screenshot 2025-11-13 074653.png"/>
          <p:cNvPicPr preferRelativeResize="0"/>
          <p:nvPr/>
        </p:nvPicPr>
        <p:blipFill rotWithShape="1">
          <a:blip r:embed="rId3">
            <a:alphaModFix/>
          </a:blip>
          <a:srcRect b="0" l="2669" r="2678" t="0"/>
          <a:stretch/>
        </p:blipFill>
        <p:spPr>
          <a:xfrm>
            <a:off x="7874625" y="188025"/>
            <a:ext cx="953750" cy="9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9"/>
          <p:cNvSpPr txBox="1"/>
          <p:nvPr/>
        </p:nvSpPr>
        <p:spPr>
          <a:xfrm>
            <a:off x="1915625" y="1396125"/>
            <a:ext cx="6797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 course is first created and submitted for manager 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review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(approval/denial). If approved, the status updates to Open.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Course Creation: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Status is set to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Pending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Submission: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Status updates to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Review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Manager Review: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Requester is notified via email.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○"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Approved: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Status updates to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Open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○"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Denied: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Status updates to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Denied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Skills management, development, idea creation with man holding light bulb above head (Provided by Getty Images)" id="525" name="Google Shape;52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650" y="1850463"/>
            <a:ext cx="1748977" cy="17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0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Registration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531" name="Google Shape;531;p70" title="Screenshot 2025-11-13 075206.png"/>
          <p:cNvPicPr preferRelativeResize="0"/>
          <p:nvPr/>
        </p:nvPicPr>
        <p:blipFill rotWithShape="1">
          <a:blip r:embed="rId3">
            <a:alphaModFix/>
          </a:blip>
          <a:srcRect b="0" l="1644" r="1634" t="0"/>
          <a:stretch/>
        </p:blipFill>
        <p:spPr>
          <a:xfrm>
            <a:off x="7888225" y="188025"/>
            <a:ext cx="940150" cy="9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70"/>
          <p:cNvSpPr txBox="1"/>
          <p:nvPr/>
        </p:nvSpPr>
        <p:spPr>
          <a:xfrm>
            <a:off x="2538875" y="1194200"/>
            <a:ext cx="62895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Once a course status is open, registration may begin.</a:t>
            </a:r>
            <a:endParaRPr sz="24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Learner:</a:t>
            </a:r>
            <a:r>
              <a:rPr lang="en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Under </a:t>
            </a:r>
            <a:r>
              <a:rPr b="1" lang="en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Enroll in Courses</a:t>
            </a:r>
            <a:r>
              <a:rPr lang="en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click on the course title and select the desired session. </a:t>
            </a:r>
            <a:endParaRPr sz="24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Instructor: </a:t>
            </a:r>
            <a:r>
              <a:rPr lang="en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Locate the course and select the </a:t>
            </a:r>
            <a:r>
              <a:rPr lang="en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learners.</a:t>
            </a:r>
            <a:endParaRPr sz="24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lendar vector, Summer party related filled icon (Provided by Getty Images)" id="533" name="Google Shape;53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04500"/>
            <a:ext cx="2487148" cy="248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1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Course Takes Place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539" name="Google Shape;539;p71"/>
          <p:cNvSpPr txBox="1"/>
          <p:nvPr/>
        </p:nvSpPr>
        <p:spPr>
          <a:xfrm>
            <a:off x="3179363" y="894919"/>
            <a:ext cx="56427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23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71" title="Screenshot 2025-11-13 075826.png"/>
          <p:cNvPicPr preferRelativeResize="0"/>
          <p:nvPr/>
        </p:nvPicPr>
        <p:blipFill rotWithShape="1">
          <a:blip r:embed="rId3">
            <a:alphaModFix/>
          </a:blip>
          <a:srcRect b="0" l="416" r="406" t="0"/>
          <a:stretch/>
        </p:blipFill>
        <p:spPr>
          <a:xfrm>
            <a:off x="7768812" y="188025"/>
            <a:ext cx="1059562" cy="105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-in sign (Provided by Getty Images)" id="541" name="Google Shape;54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2411">
            <a:off x="489282" y="2033148"/>
            <a:ext cx="2177265" cy="144905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71"/>
          <p:cNvSpPr txBox="1"/>
          <p:nvPr/>
        </p:nvSpPr>
        <p:spPr>
          <a:xfrm>
            <a:off x="2780450" y="1313450"/>
            <a:ext cx="5917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Instructors and Facilitators</a:t>
            </a:r>
            <a:r>
              <a:rPr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track learner attendance via: </a:t>
            </a:r>
            <a:endParaRPr sz="1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Attendance Rosters:</a:t>
            </a:r>
            <a:r>
              <a:rPr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Print via the Reports mene.</a:t>
            </a:r>
            <a:endParaRPr sz="1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Digital Check-in:</a:t>
            </a:r>
            <a:r>
              <a:rPr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Learners may check-in via their “My Courses” menu up to 15 minutes prior to the start of the course .</a:t>
            </a:r>
            <a:endParaRPr sz="1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Scanner: </a:t>
            </a:r>
            <a:r>
              <a:rPr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Learners may “scan in” upon arrival to the PD session.</a:t>
            </a:r>
            <a:endParaRPr sz="1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By Session:</a:t>
            </a:r>
            <a:r>
              <a:rPr lang="en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Record learners attendance and seat time.</a:t>
            </a:r>
            <a:endParaRPr sz="1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2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Course Evaluation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548" name="Google Shape;548;p72" title="Screenshot 2025-11-13 080010.png"/>
          <p:cNvPicPr preferRelativeResize="0"/>
          <p:nvPr/>
        </p:nvPicPr>
        <p:blipFill rotWithShape="1">
          <a:blip r:embed="rId3">
            <a:alphaModFix/>
          </a:blip>
          <a:srcRect b="0" l="416" r="406" t="0"/>
          <a:stretch/>
        </p:blipFill>
        <p:spPr>
          <a:xfrm>
            <a:off x="7843203" y="188025"/>
            <a:ext cx="985172" cy="98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view RGB color icon (Provided by Getty Images)" id="549" name="Google Shape;54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900" y="1890025"/>
            <a:ext cx="2651674" cy="265167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72"/>
          <p:cNvSpPr txBox="1"/>
          <p:nvPr/>
        </p:nvSpPr>
        <p:spPr>
          <a:xfrm>
            <a:off x="447025" y="1163400"/>
            <a:ext cx="51279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Upon course completion, learners submit an evaluation for the course content.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5486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Select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My Courses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locate the course, click the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Row Action gear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to the far right and select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Evaluate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An evaluation  reminder with a link to the evaluation may also be sent.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3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Attendance Verification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556" name="Google Shape;556;p73" title="Screenshot 2025-11-13 080200.png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7843199" y="188025"/>
            <a:ext cx="985176" cy="9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3"/>
          <p:cNvSpPr txBox="1"/>
          <p:nvPr/>
        </p:nvSpPr>
        <p:spPr>
          <a:xfrm>
            <a:off x="413250" y="1255050"/>
            <a:ext cx="69681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An Instructor, Facilitator or Manager verifies the attendance marking learners as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Verified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and adjusting credits earned. 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Set Attendance Verified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button. An email will be sent to the learners an the course status will be updated to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Attendance Verified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Note: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If a multi-session course, 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attendance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can be verified for each session to create a running total of hours that will populate on the course attendance screen.</a:t>
            </a:r>
            <a:endParaRPr sz="22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confirmed documents icon vector. Isolated contour symbol illustration (Provided by Getty Images)" id="558" name="Google Shape;55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9201" y="1711376"/>
            <a:ext cx="1838300" cy="18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4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Awarding Credits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564" name="Google Shape;564;p74" title="Screenshot 2025-11-13 080243.png"/>
          <p:cNvPicPr preferRelativeResize="0"/>
          <p:nvPr/>
        </p:nvPicPr>
        <p:blipFill rotWithShape="1">
          <a:blip r:embed="rId3">
            <a:alphaModFix/>
          </a:blip>
          <a:srcRect b="0" l="396" r="386" t="0"/>
          <a:stretch/>
        </p:blipFill>
        <p:spPr>
          <a:xfrm>
            <a:off x="7843202" y="188025"/>
            <a:ext cx="985173" cy="9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4"/>
          <p:cNvSpPr txBox="1"/>
          <p:nvPr/>
        </p:nvSpPr>
        <p:spPr>
          <a:xfrm>
            <a:off x="3723625" y="1372850"/>
            <a:ext cx="4814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The manager updates the status of the course to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Complete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From the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Post Credits menu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Processes Holds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(checks data against 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criteria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Posts the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Earned Credits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to  the learner’s transcript.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Happy developers, completion of successful business project. Creating an online startup. Rocket takeoff on screen of  laptop. (Provided by Getty Images)" id="566" name="Google Shape;566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550" y="1743875"/>
            <a:ext cx="2963174" cy="19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5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Exporting Credits (Optional)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572" name="Google Shape;572;p75"/>
          <p:cNvSpPr txBox="1"/>
          <p:nvPr/>
        </p:nvSpPr>
        <p:spPr>
          <a:xfrm>
            <a:off x="3179363" y="894919"/>
            <a:ext cx="56427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23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5"/>
          <p:cNvSpPr txBox="1"/>
          <p:nvPr/>
        </p:nvSpPr>
        <p:spPr>
          <a:xfrm>
            <a:off x="2244875" y="1224900"/>
            <a:ext cx="65772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Exporting earned credits to an external fiscal system. 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Download File: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Data Extracts &gt; Data Tables &gt; Pro Dev Clock Hour Earned Credits. 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Import Credits: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Follow the directions for your fiscal system to import the credits. </a:t>
            </a:r>
            <a:endParaRPr sz="20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Update Status: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When complete, update the course status to </a:t>
            </a:r>
            <a:r>
              <a:rPr b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Exported</a:t>
            </a:r>
            <a:r>
              <a:rPr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i="1" lang="en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Courses are removed from credit file.</a:t>
            </a:r>
            <a:endParaRPr i="1" sz="2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ud computing flat icon. Cloud hosting color icons in trendy flat style. Data cloud concept gradient style design, designed for web and app. Eps 10. (Provided by Getty Images)" id="574" name="Google Shape;57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25" y="1823144"/>
            <a:ext cx="1940076" cy="194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hoolData.net Presentation - Support">
  <a:themeElements>
    <a:clrScheme name="Office Theme">
      <a:dk1>
        <a:srgbClr val="000000"/>
      </a:dk1>
      <a:lt1>
        <a:srgbClr val="EEF2F5"/>
      </a:lt1>
      <a:dk2>
        <a:srgbClr val="A7A7A7"/>
      </a:dk2>
      <a:lt2>
        <a:srgbClr val="535353"/>
      </a:lt2>
      <a:accent1>
        <a:srgbClr val="00A09D"/>
      </a:accent1>
      <a:accent2>
        <a:srgbClr val="1891AB"/>
      </a:accent2>
      <a:accent3>
        <a:srgbClr val="4276AA"/>
      </a:accent3>
      <a:accent4>
        <a:srgbClr val="5268A5"/>
      </a:accent4>
      <a:accent5>
        <a:srgbClr val="5E5CA2"/>
      </a:accent5>
      <a:accent6>
        <a:srgbClr val="2C85A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